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0" r:id="rId2"/>
    <p:sldId id="312" r:id="rId3"/>
    <p:sldId id="311" r:id="rId4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6600"/>
    <a:srgbClr val="339933"/>
    <a:srgbClr val="003300"/>
    <a:srgbClr val="FF0066"/>
    <a:srgbClr val="FF9900"/>
    <a:srgbClr val="FF3300"/>
    <a:srgbClr val="FF6699"/>
    <a:srgbClr val="FFFFFF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1692" y="285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D7CAC86-840D-9C5A-B099-F246ECD98415}"/>
              </a:ext>
            </a:extLst>
          </p:cNvPr>
          <p:cNvSpPr txBox="1"/>
          <p:nvPr/>
        </p:nvSpPr>
        <p:spPr>
          <a:xfrm>
            <a:off x="3131087" y="-39705885"/>
            <a:ext cx="5929828" cy="4342727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キャスト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主人公　北海道三郎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ヒロイン　青森海子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主人公の友人１　山形次郎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主人公の友人２　岩手健作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主人公の友人３　秋田真由美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先生　栃木幸次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通行人　宮城大地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通行人　福島太郎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企画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新潟良子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千葉守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プロデューサー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東京博之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脚本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神奈川緑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音楽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茨木翔子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山梨広大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演出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石川渉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撮影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岐阜甚平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滋賀輝美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美術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愛知幸太郎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静岡愛子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編集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福井道夫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京都良作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協力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大阪誠也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京都博康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兵庫巧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協賛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奈良洋平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広島博人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島根翔太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監督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岡山太郎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en-US" altLang="ja-JP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製作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三年Ａ組「〇〇〇」製作委員会</a:t>
            </a:r>
          </a:p>
        </p:txBody>
      </p:sp>
    </p:spTree>
    <p:extLst>
      <p:ext uri="{BB962C8B-B14F-4D97-AF65-F5344CB8AC3E}">
        <p14:creationId xmlns:p14="http://schemas.microsoft.com/office/powerpoint/2010/main" val="3088121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" presetID="10" presetClass="exit" presetSubtype="0" fill="hold" grpId="2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D7CAC86-840D-9C5A-B099-F246ECD98415}"/>
              </a:ext>
            </a:extLst>
          </p:cNvPr>
          <p:cNvSpPr txBox="1"/>
          <p:nvPr/>
        </p:nvSpPr>
        <p:spPr>
          <a:xfrm>
            <a:off x="3131087" y="-39705885"/>
            <a:ext cx="5929828" cy="4342727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キャスト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主人公　北海道三郎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ヒロイン　青森海子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主人公の友人１　山形次郎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主人公の友人２　岩手健作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主人公の友人３　秋田真由美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先生　栃木幸次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通行人　宮城大地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通行人　福島太郎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企画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新潟良子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千葉守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プロデューサー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東京博之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脚本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神奈川緑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音楽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茨木翔子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山梨広大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演出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石川渉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撮影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岐阜甚平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滋賀輝美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美術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愛知幸太郎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静岡愛子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編集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福井道夫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京都良作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協力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大阪誠也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京都博康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兵庫巧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協賛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奈良洋平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広島博人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島根翔太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監督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岡山太郎</a:t>
            </a: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en-US" altLang="ja-JP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kumimoji="1"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製作</a:t>
            </a: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三年Ａ組「〇〇〇」製作委員会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9F565ED-AEAA-FD6A-7782-5169F9CACF33}"/>
              </a:ext>
            </a:extLst>
          </p:cNvPr>
          <p:cNvSpPr/>
          <p:nvPr/>
        </p:nvSpPr>
        <p:spPr bwMode="auto">
          <a:xfrm>
            <a:off x="0" y="-17815"/>
            <a:ext cx="12192000" cy="1736625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95A0AD0-F4C6-C5DC-3C1D-8A0C70122238}"/>
              </a:ext>
            </a:extLst>
          </p:cNvPr>
          <p:cNvSpPr/>
          <p:nvPr/>
        </p:nvSpPr>
        <p:spPr bwMode="auto">
          <a:xfrm>
            <a:off x="0" y="5121375"/>
            <a:ext cx="12192000" cy="1736625"/>
          </a:xfrm>
          <a:prstGeom prst="rect">
            <a:avLst/>
          </a:prstGeom>
          <a:gradFill>
            <a:gsLst>
              <a:gs pos="100000">
                <a:schemeClr val="tx1"/>
              </a:gs>
              <a:gs pos="0">
                <a:schemeClr val="tx1">
                  <a:alpha val="0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20118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" presetID="10" presetClass="exit" presetSubtype="0" fill="hold" grpId="2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D7CAC86-840D-9C5A-B099-F246ECD98415}"/>
              </a:ext>
            </a:extLst>
          </p:cNvPr>
          <p:cNvSpPr txBox="1"/>
          <p:nvPr/>
        </p:nvSpPr>
        <p:spPr>
          <a:xfrm>
            <a:off x="3647253" y="-19023300"/>
            <a:ext cx="4897495" cy="22744688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altLang="ja-JP" sz="3200" dirty="0">
                <a:solidFill>
                  <a:schemeClr val="bg1"/>
                </a:solidFill>
                <a:latin typeface="+mj-ea"/>
                <a:ea typeface="+mj-ea"/>
              </a:rPr>
              <a:t>1534</a:t>
            </a:r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年　尾張に生まれる</a:t>
            </a: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ja-JP" sz="3200" dirty="0">
                <a:solidFill>
                  <a:schemeClr val="bg1"/>
                </a:solidFill>
                <a:latin typeface="+mj-ea"/>
                <a:ea typeface="+mj-ea"/>
              </a:rPr>
              <a:t>1560</a:t>
            </a:r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年　桶狭間の戦い</a:t>
            </a: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ja-JP" sz="3200" dirty="0">
                <a:solidFill>
                  <a:schemeClr val="bg1"/>
                </a:solidFill>
                <a:latin typeface="+mj-ea"/>
                <a:ea typeface="+mj-ea"/>
              </a:rPr>
              <a:t>1565</a:t>
            </a:r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年　尾張統一</a:t>
            </a: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ja-JP" sz="3200" dirty="0">
                <a:solidFill>
                  <a:schemeClr val="bg1"/>
                </a:solidFill>
                <a:latin typeface="+mj-ea"/>
                <a:ea typeface="+mj-ea"/>
              </a:rPr>
              <a:t>1567</a:t>
            </a:r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年　稲葉山城の戦い</a:t>
            </a: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ja-JP" sz="3200" dirty="0">
                <a:solidFill>
                  <a:schemeClr val="bg1"/>
                </a:solidFill>
                <a:latin typeface="+mj-ea"/>
                <a:ea typeface="+mj-ea"/>
              </a:rPr>
              <a:t>1568</a:t>
            </a:r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年　上洛</a:t>
            </a: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ja-JP" sz="3200" dirty="0">
                <a:solidFill>
                  <a:schemeClr val="bg1"/>
                </a:solidFill>
                <a:latin typeface="+mj-ea"/>
                <a:ea typeface="+mj-ea"/>
              </a:rPr>
              <a:t>1571</a:t>
            </a:r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年　比叡山焼き討ち</a:t>
            </a: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ja-JP" sz="3200" dirty="0">
                <a:solidFill>
                  <a:schemeClr val="bg1"/>
                </a:solidFill>
                <a:latin typeface="+mj-ea"/>
                <a:ea typeface="+mj-ea"/>
              </a:rPr>
              <a:t>1575</a:t>
            </a:r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年　長篠の戦い</a:t>
            </a: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ja-JP" sz="3200" dirty="0">
                <a:solidFill>
                  <a:schemeClr val="bg1"/>
                </a:solidFill>
                <a:latin typeface="+mj-ea"/>
                <a:ea typeface="+mj-ea"/>
              </a:rPr>
              <a:t>1580</a:t>
            </a:r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年　石山合戦</a:t>
            </a: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ja-JP" sz="3200" dirty="0">
                <a:solidFill>
                  <a:schemeClr val="bg1"/>
                </a:solidFill>
                <a:latin typeface="+mj-ea"/>
                <a:ea typeface="+mj-ea"/>
              </a:rPr>
              <a:t>1582</a:t>
            </a:r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年　甲州征伐</a:t>
            </a: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ja-JP" sz="3200" dirty="0">
                <a:solidFill>
                  <a:schemeClr val="bg1"/>
                </a:solidFill>
                <a:latin typeface="+mj-ea"/>
                <a:ea typeface="+mj-ea"/>
              </a:rPr>
              <a:t>1582</a:t>
            </a:r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年　本能寺の変</a:t>
            </a: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endParaRPr lang="ja-JP" altLang="en-US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ja-JP" altLang="en-US" sz="3200" dirty="0">
                <a:solidFill>
                  <a:schemeClr val="bg1"/>
                </a:solidFill>
                <a:latin typeface="+mj-ea"/>
                <a:ea typeface="+mj-ea"/>
              </a:rPr>
              <a:t>織田信長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85291BB-5DE1-8FAB-A107-DF015FCF0D26}"/>
              </a:ext>
            </a:extLst>
          </p:cNvPr>
          <p:cNvGrpSpPr/>
          <p:nvPr/>
        </p:nvGrpSpPr>
        <p:grpSpPr>
          <a:xfrm>
            <a:off x="4506928" y="3580152"/>
            <a:ext cx="4031487" cy="3284679"/>
            <a:chOff x="1060714" y="3738563"/>
            <a:chExt cx="3349361" cy="2728912"/>
          </a:xfrm>
          <a:solidFill>
            <a:srgbClr val="FF0000">
              <a:alpha val="70000"/>
            </a:srgbClr>
          </a:solidFill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926289C-B050-FC46-68D9-AFE3EBBB386C}"/>
                </a:ext>
              </a:extLst>
            </p:cNvPr>
            <p:cNvSpPr/>
            <p:nvPr/>
          </p:nvSpPr>
          <p:spPr>
            <a:xfrm>
              <a:off x="1360422" y="3738563"/>
              <a:ext cx="2886998" cy="2728912"/>
            </a:xfrm>
            <a:custGeom>
              <a:avLst/>
              <a:gdLst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10001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10001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10001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10001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10001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10001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05025 w 2862263"/>
                <a:gd name="connsiteY15" fmla="*/ 121443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14550 w 2862263"/>
                <a:gd name="connsiteY15" fmla="*/ 115728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14550 w 2862263"/>
                <a:gd name="connsiteY15" fmla="*/ 115728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14550 w 2862263"/>
                <a:gd name="connsiteY15" fmla="*/ 115728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14550 w 2862263"/>
                <a:gd name="connsiteY15" fmla="*/ 115728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14550 w 2862263"/>
                <a:gd name="connsiteY15" fmla="*/ 115728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14550 w 2862263"/>
                <a:gd name="connsiteY15" fmla="*/ 115728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14550 w 2862263"/>
                <a:gd name="connsiteY15" fmla="*/ 115728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62263"/>
                <a:gd name="connsiteY0" fmla="*/ 2728912 h 2728912"/>
                <a:gd name="connsiteX1" fmla="*/ 0 w 2862263"/>
                <a:gd name="connsiteY1" fmla="*/ 2128837 h 2728912"/>
                <a:gd name="connsiteX2" fmla="*/ 138113 w 2862263"/>
                <a:gd name="connsiteY2" fmla="*/ 1752600 h 2728912"/>
                <a:gd name="connsiteX3" fmla="*/ 52388 w 2862263"/>
                <a:gd name="connsiteY3" fmla="*/ 1376362 h 2728912"/>
                <a:gd name="connsiteX4" fmla="*/ 428625 w 2862263"/>
                <a:gd name="connsiteY4" fmla="*/ 1747837 h 2728912"/>
                <a:gd name="connsiteX5" fmla="*/ 447675 w 2862263"/>
                <a:gd name="connsiteY5" fmla="*/ 1357312 h 2728912"/>
                <a:gd name="connsiteX6" fmla="*/ 733425 w 2862263"/>
                <a:gd name="connsiteY6" fmla="*/ 1038225 h 2728912"/>
                <a:gd name="connsiteX7" fmla="*/ 795338 w 2862263"/>
                <a:gd name="connsiteY7" fmla="*/ 1428750 h 2728912"/>
                <a:gd name="connsiteX8" fmla="*/ 962025 w 2862263"/>
                <a:gd name="connsiteY8" fmla="*/ 942975 h 2728912"/>
                <a:gd name="connsiteX9" fmla="*/ 1252538 w 2862263"/>
                <a:gd name="connsiteY9" fmla="*/ 561975 h 2728912"/>
                <a:gd name="connsiteX10" fmla="*/ 1257300 w 2862263"/>
                <a:gd name="connsiteY10" fmla="*/ 0 h 2728912"/>
                <a:gd name="connsiteX11" fmla="*/ 1438275 w 2862263"/>
                <a:gd name="connsiteY11" fmla="*/ 619125 h 2728912"/>
                <a:gd name="connsiteX12" fmla="*/ 1709738 w 2862263"/>
                <a:gd name="connsiteY12" fmla="*/ 976312 h 2728912"/>
                <a:gd name="connsiteX13" fmla="*/ 1709738 w 2862263"/>
                <a:gd name="connsiteY13" fmla="*/ 700087 h 2728912"/>
                <a:gd name="connsiteX14" fmla="*/ 2071688 w 2862263"/>
                <a:gd name="connsiteY14" fmla="*/ 1357312 h 2728912"/>
                <a:gd name="connsiteX15" fmla="*/ 2114550 w 2862263"/>
                <a:gd name="connsiteY15" fmla="*/ 1157287 h 2728912"/>
                <a:gd name="connsiteX16" fmla="*/ 2271713 w 2862263"/>
                <a:gd name="connsiteY16" fmla="*/ 1019175 h 2728912"/>
                <a:gd name="connsiteX17" fmla="*/ 2252663 w 2862263"/>
                <a:gd name="connsiteY17" fmla="*/ 1295400 h 2728912"/>
                <a:gd name="connsiteX18" fmla="*/ 2500313 w 2862263"/>
                <a:gd name="connsiteY18" fmla="*/ 1538287 h 2728912"/>
                <a:gd name="connsiteX19" fmla="*/ 2624138 w 2862263"/>
                <a:gd name="connsiteY19" fmla="*/ 1909762 h 2728912"/>
                <a:gd name="connsiteX20" fmla="*/ 2671763 w 2862263"/>
                <a:gd name="connsiteY20" fmla="*/ 1704975 h 2728912"/>
                <a:gd name="connsiteX21" fmla="*/ 2843213 w 2862263"/>
                <a:gd name="connsiteY21" fmla="*/ 1543050 h 2728912"/>
                <a:gd name="connsiteX22" fmla="*/ 2809875 w 2862263"/>
                <a:gd name="connsiteY22" fmla="*/ 1905000 h 2728912"/>
                <a:gd name="connsiteX23" fmla="*/ 2862263 w 2862263"/>
                <a:gd name="connsiteY23" fmla="*/ 2266950 h 2728912"/>
                <a:gd name="connsiteX24" fmla="*/ 2533650 w 2862263"/>
                <a:gd name="connsiteY24" fmla="*/ 2719387 h 2728912"/>
                <a:gd name="connsiteX0" fmla="*/ 347663 w 2885344"/>
                <a:gd name="connsiteY0" fmla="*/ 2728912 h 2728912"/>
                <a:gd name="connsiteX1" fmla="*/ 0 w 2885344"/>
                <a:gd name="connsiteY1" fmla="*/ 2128837 h 2728912"/>
                <a:gd name="connsiteX2" fmla="*/ 138113 w 2885344"/>
                <a:gd name="connsiteY2" fmla="*/ 1752600 h 2728912"/>
                <a:gd name="connsiteX3" fmla="*/ 52388 w 2885344"/>
                <a:gd name="connsiteY3" fmla="*/ 1376362 h 2728912"/>
                <a:gd name="connsiteX4" fmla="*/ 428625 w 2885344"/>
                <a:gd name="connsiteY4" fmla="*/ 1747837 h 2728912"/>
                <a:gd name="connsiteX5" fmla="*/ 447675 w 2885344"/>
                <a:gd name="connsiteY5" fmla="*/ 1357312 h 2728912"/>
                <a:gd name="connsiteX6" fmla="*/ 733425 w 2885344"/>
                <a:gd name="connsiteY6" fmla="*/ 1038225 h 2728912"/>
                <a:gd name="connsiteX7" fmla="*/ 795338 w 2885344"/>
                <a:gd name="connsiteY7" fmla="*/ 1428750 h 2728912"/>
                <a:gd name="connsiteX8" fmla="*/ 962025 w 2885344"/>
                <a:gd name="connsiteY8" fmla="*/ 942975 h 2728912"/>
                <a:gd name="connsiteX9" fmla="*/ 1252538 w 2885344"/>
                <a:gd name="connsiteY9" fmla="*/ 561975 h 2728912"/>
                <a:gd name="connsiteX10" fmla="*/ 1257300 w 2885344"/>
                <a:gd name="connsiteY10" fmla="*/ 0 h 2728912"/>
                <a:gd name="connsiteX11" fmla="*/ 1438275 w 2885344"/>
                <a:gd name="connsiteY11" fmla="*/ 619125 h 2728912"/>
                <a:gd name="connsiteX12" fmla="*/ 1709738 w 2885344"/>
                <a:gd name="connsiteY12" fmla="*/ 976312 h 2728912"/>
                <a:gd name="connsiteX13" fmla="*/ 1709738 w 2885344"/>
                <a:gd name="connsiteY13" fmla="*/ 700087 h 2728912"/>
                <a:gd name="connsiteX14" fmla="*/ 2071688 w 2885344"/>
                <a:gd name="connsiteY14" fmla="*/ 1357312 h 2728912"/>
                <a:gd name="connsiteX15" fmla="*/ 2114550 w 2885344"/>
                <a:gd name="connsiteY15" fmla="*/ 1157287 h 2728912"/>
                <a:gd name="connsiteX16" fmla="*/ 2271713 w 2885344"/>
                <a:gd name="connsiteY16" fmla="*/ 1019175 h 2728912"/>
                <a:gd name="connsiteX17" fmla="*/ 2252663 w 2885344"/>
                <a:gd name="connsiteY17" fmla="*/ 1295400 h 2728912"/>
                <a:gd name="connsiteX18" fmla="*/ 2500313 w 2885344"/>
                <a:gd name="connsiteY18" fmla="*/ 1538287 h 2728912"/>
                <a:gd name="connsiteX19" fmla="*/ 2624138 w 2885344"/>
                <a:gd name="connsiteY19" fmla="*/ 1909762 h 2728912"/>
                <a:gd name="connsiteX20" fmla="*/ 2671763 w 2885344"/>
                <a:gd name="connsiteY20" fmla="*/ 1704975 h 2728912"/>
                <a:gd name="connsiteX21" fmla="*/ 2843213 w 2885344"/>
                <a:gd name="connsiteY21" fmla="*/ 1543050 h 2728912"/>
                <a:gd name="connsiteX22" fmla="*/ 2809875 w 2885344"/>
                <a:gd name="connsiteY22" fmla="*/ 1905000 h 2728912"/>
                <a:gd name="connsiteX23" fmla="*/ 2862263 w 2885344"/>
                <a:gd name="connsiteY23" fmla="*/ 2266950 h 2728912"/>
                <a:gd name="connsiteX24" fmla="*/ 2533650 w 2885344"/>
                <a:gd name="connsiteY24" fmla="*/ 2719387 h 2728912"/>
                <a:gd name="connsiteX0" fmla="*/ 349622 w 2887303"/>
                <a:gd name="connsiteY0" fmla="*/ 2728912 h 2728912"/>
                <a:gd name="connsiteX1" fmla="*/ 1959 w 2887303"/>
                <a:gd name="connsiteY1" fmla="*/ 2128837 h 2728912"/>
                <a:gd name="connsiteX2" fmla="*/ 140072 w 2887303"/>
                <a:gd name="connsiteY2" fmla="*/ 1752600 h 2728912"/>
                <a:gd name="connsiteX3" fmla="*/ 54347 w 2887303"/>
                <a:gd name="connsiteY3" fmla="*/ 1376362 h 2728912"/>
                <a:gd name="connsiteX4" fmla="*/ 430584 w 2887303"/>
                <a:gd name="connsiteY4" fmla="*/ 1747837 h 2728912"/>
                <a:gd name="connsiteX5" fmla="*/ 449634 w 2887303"/>
                <a:gd name="connsiteY5" fmla="*/ 1357312 h 2728912"/>
                <a:gd name="connsiteX6" fmla="*/ 735384 w 2887303"/>
                <a:gd name="connsiteY6" fmla="*/ 1038225 h 2728912"/>
                <a:gd name="connsiteX7" fmla="*/ 797297 w 2887303"/>
                <a:gd name="connsiteY7" fmla="*/ 1428750 h 2728912"/>
                <a:gd name="connsiteX8" fmla="*/ 963984 w 2887303"/>
                <a:gd name="connsiteY8" fmla="*/ 942975 h 2728912"/>
                <a:gd name="connsiteX9" fmla="*/ 1254497 w 2887303"/>
                <a:gd name="connsiteY9" fmla="*/ 561975 h 2728912"/>
                <a:gd name="connsiteX10" fmla="*/ 1259259 w 2887303"/>
                <a:gd name="connsiteY10" fmla="*/ 0 h 2728912"/>
                <a:gd name="connsiteX11" fmla="*/ 1440234 w 2887303"/>
                <a:gd name="connsiteY11" fmla="*/ 619125 h 2728912"/>
                <a:gd name="connsiteX12" fmla="*/ 1711697 w 2887303"/>
                <a:gd name="connsiteY12" fmla="*/ 976312 h 2728912"/>
                <a:gd name="connsiteX13" fmla="*/ 1711697 w 2887303"/>
                <a:gd name="connsiteY13" fmla="*/ 700087 h 2728912"/>
                <a:gd name="connsiteX14" fmla="*/ 2073647 w 2887303"/>
                <a:gd name="connsiteY14" fmla="*/ 1357312 h 2728912"/>
                <a:gd name="connsiteX15" fmla="*/ 2116509 w 2887303"/>
                <a:gd name="connsiteY15" fmla="*/ 1157287 h 2728912"/>
                <a:gd name="connsiteX16" fmla="*/ 2273672 w 2887303"/>
                <a:gd name="connsiteY16" fmla="*/ 1019175 h 2728912"/>
                <a:gd name="connsiteX17" fmla="*/ 2254622 w 2887303"/>
                <a:gd name="connsiteY17" fmla="*/ 1295400 h 2728912"/>
                <a:gd name="connsiteX18" fmla="*/ 2502272 w 2887303"/>
                <a:gd name="connsiteY18" fmla="*/ 1538287 h 2728912"/>
                <a:gd name="connsiteX19" fmla="*/ 2626097 w 2887303"/>
                <a:gd name="connsiteY19" fmla="*/ 1909762 h 2728912"/>
                <a:gd name="connsiteX20" fmla="*/ 2673722 w 2887303"/>
                <a:gd name="connsiteY20" fmla="*/ 1704975 h 2728912"/>
                <a:gd name="connsiteX21" fmla="*/ 2845172 w 2887303"/>
                <a:gd name="connsiteY21" fmla="*/ 1543050 h 2728912"/>
                <a:gd name="connsiteX22" fmla="*/ 2811834 w 2887303"/>
                <a:gd name="connsiteY22" fmla="*/ 1905000 h 2728912"/>
                <a:gd name="connsiteX23" fmla="*/ 2864222 w 2887303"/>
                <a:gd name="connsiteY23" fmla="*/ 2266950 h 2728912"/>
                <a:gd name="connsiteX24" fmla="*/ 2535609 w 2887303"/>
                <a:gd name="connsiteY24" fmla="*/ 2719387 h 2728912"/>
                <a:gd name="connsiteX0" fmla="*/ 349622 w 2887303"/>
                <a:gd name="connsiteY0" fmla="*/ 2728912 h 2728912"/>
                <a:gd name="connsiteX1" fmla="*/ 1959 w 2887303"/>
                <a:gd name="connsiteY1" fmla="*/ 2128837 h 2728912"/>
                <a:gd name="connsiteX2" fmla="*/ 140072 w 2887303"/>
                <a:gd name="connsiteY2" fmla="*/ 1752600 h 2728912"/>
                <a:gd name="connsiteX3" fmla="*/ 54347 w 2887303"/>
                <a:gd name="connsiteY3" fmla="*/ 1376362 h 2728912"/>
                <a:gd name="connsiteX4" fmla="*/ 430584 w 2887303"/>
                <a:gd name="connsiteY4" fmla="*/ 1747837 h 2728912"/>
                <a:gd name="connsiteX5" fmla="*/ 449634 w 2887303"/>
                <a:gd name="connsiteY5" fmla="*/ 1357312 h 2728912"/>
                <a:gd name="connsiteX6" fmla="*/ 735384 w 2887303"/>
                <a:gd name="connsiteY6" fmla="*/ 1038225 h 2728912"/>
                <a:gd name="connsiteX7" fmla="*/ 797297 w 2887303"/>
                <a:gd name="connsiteY7" fmla="*/ 1428750 h 2728912"/>
                <a:gd name="connsiteX8" fmla="*/ 963984 w 2887303"/>
                <a:gd name="connsiteY8" fmla="*/ 942975 h 2728912"/>
                <a:gd name="connsiteX9" fmla="*/ 1254497 w 2887303"/>
                <a:gd name="connsiteY9" fmla="*/ 561975 h 2728912"/>
                <a:gd name="connsiteX10" fmla="*/ 1259259 w 2887303"/>
                <a:gd name="connsiteY10" fmla="*/ 0 h 2728912"/>
                <a:gd name="connsiteX11" fmla="*/ 1440234 w 2887303"/>
                <a:gd name="connsiteY11" fmla="*/ 619125 h 2728912"/>
                <a:gd name="connsiteX12" fmla="*/ 1711697 w 2887303"/>
                <a:gd name="connsiteY12" fmla="*/ 976312 h 2728912"/>
                <a:gd name="connsiteX13" fmla="*/ 1711697 w 2887303"/>
                <a:gd name="connsiteY13" fmla="*/ 700087 h 2728912"/>
                <a:gd name="connsiteX14" fmla="*/ 2073647 w 2887303"/>
                <a:gd name="connsiteY14" fmla="*/ 1357312 h 2728912"/>
                <a:gd name="connsiteX15" fmla="*/ 2116509 w 2887303"/>
                <a:gd name="connsiteY15" fmla="*/ 1157287 h 2728912"/>
                <a:gd name="connsiteX16" fmla="*/ 2273672 w 2887303"/>
                <a:gd name="connsiteY16" fmla="*/ 1019175 h 2728912"/>
                <a:gd name="connsiteX17" fmla="*/ 2254622 w 2887303"/>
                <a:gd name="connsiteY17" fmla="*/ 1295400 h 2728912"/>
                <a:gd name="connsiteX18" fmla="*/ 2502272 w 2887303"/>
                <a:gd name="connsiteY18" fmla="*/ 1538287 h 2728912"/>
                <a:gd name="connsiteX19" fmla="*/ 2626097 w 2887303"/>
                <a:gd name="connsiteY19" fmla="*/ 1909762 h 2728912"/>
                <a:gd name="connsiteX20" fmla="*/ 2673722 w 2887303"/>
                <a:gd name="connsiteY20" fmla="*/ 1704975 h 2728912"/>
                <a:gd name="connsiteX21" fmla="*/ 2845172 w 2887303"/>
                <a:gd name="connsiteY21" fmla="*/ 1543050 h 2728912"/>
                <a:gd name="connsiteX22" fmla="*/ 2811834 w 2887303"/>
                <a:gd name="connsiteY22" fmla="*/ 1905000 h 2728912"/>
                <a:gd name="connsiteX23" fmla="*/ 2864222 w 2887303"/>
                <a:gd name="connsiteY23" fmla="*/ 2266950 h 2728912"/>
                <a:gd name="connsiteX24" fmla="*/ 2535609 w 2887303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63679 w 2886998"/>
                <a:gd name="connsiteY8" fmla="*/ 942975 h 2728912"/>
                <a:gd name="connsiteX9" fmla="*/ 1254192 w 2886998"/>
                <a:gd name="connsiteY9" fmla="*/ 561975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63679 w 2886998"/>
                <a:gd name="connsiteY8" fmla="*/ 942975 h 2728912"/>
                <a:gd name="connsiteX9" fmla="*/ 1254192 w 2886998"/>
                <a:gd name="connsiteY9" fmla="*/ 561975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63679 w 2886998"/>
                <a:gd name="connsiteY8" fmla="*/ 942975 h 2728912"/>
                <a:gd name="connsiteX9" fmla="*/ 1254192 w 2886998"/>
                <a:gd name="connsiteY9" fmla="*/ 561975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63679 w 2886998"/>
                <a:gd name="connsiteY8" fmla="*/ 942975 h 2728912"/>
                <a:gd name="connsiteX9" fmla="*/ 1254192 w 2886998"/>
                <a:gd name="connsiteY9" fmla="*/ 561975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63679 w 2886998"/>
                <a:gd name="connsiteY8" fmla="*/ 942975 h 2728912"/>
                <a:gd name="connsiteX9" fmla="*/ 1182754 w 2886998"/>
                <a:gd name="connsiteY9" fmla="*/ 611981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51773 w 2886998"/>
                <a:gd name="connsiteY8" fmla="*/ 873918 h 2728912"/>
                <a:gd name="connsiteX9" fmla="*/ 1182754 w 2886998"/>
                <a:gd name="connsiteY9" fmla="*/ 611981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51773 w 2886998"/>
                <a:gd name="connsiteY8" fmla="*/ 873918 h 2728912"/>
                <a:gd name="connsiteX9" fmla="*/ 1182754 w 2886998"/>
                <a:gd name="connsiteY9" fmla="*/ 611981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51773 w 2886998"/>
                <a:gd name="connsiteY8" fmla="*/ 873918 h 2728912"/>
                <a:gd name="connsiteX9" fmla="*/ 1182754 w 2886998"/>
                <a:gd name="connsiteY9" fmla="*/ 611981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51773 w 2886998"/>
                <a:gd name="connsiteY8" fmla="*/ 873918 h 2728912"/>
                <a:gd name="connsiteX9" fmla="*/ 1182754 w 2886998"/>
                <a:gd name="connsiteY9" fmla="*/ 611981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51773 w 2886998"/>
                <a:gd name="connsiteY8" fmla="*/ 873918 h 2728912"/>
                <a:gd name="connsiteX9" fmla="*/ 1182754 w 2886998"/>
                <a:gd name="connsiteY9" fmla="*/ 611981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51773 w 2886998"/>
                <a:gd name="connsiteY8" fmla="*/ 873918 h 2728912"/>
                <a:gd name="connsiteX9" fmla="*/ 1182754 w 2886998"/>
                <a:gd name="connsiteY9" fmla="*/ 611981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  <a:gd name="connsiteX0" fmla="*/ 349317 w 2886998"/>
                <a:gd name="connsiteY0" fmla="*/ 2728912 h 2728912"/>
                <a:gd name="connsiteX1" fmla="*/ 1654 w 2886998"/>
                <a:gd name="connsiteY1" fmla="*/ 2128837 h 2728912"/>
                <a:gd name="connsiteX2" fmla="*/ 139767 w 2886998"/>
                <a:gd name="connsiteY2" fmla="*/ 1752600 h 2728912"/>
                <a:gd name="connsiteX3" fmla="*/ 54042 w 2886998"/>
                <a:gd name="connsiteY3" fmla="*/ 1376362 h 2728912"/>
                <a:gd name="connsiteX4" fmla="*/ 430279 w 2886998"/>
                <a:gd name="connsiteY4" fmla="*/ 1747837 h 2728912"/>
                <a:gd name="connsiteX5" fmla="*/ 449329 w 2886998"/>
                <a:gd name="connsiteY5" fmla="*/ 1357312 h 2728912"/>
                <a:gd name="connsiteX6" fmla="*/ 735079 w 2886998"/>
                <a:gd name="connsiteY6" fmla="*/ 1038225 h 2728912"/>
                <a:gd name="connsiteX7" fmla="*/ 796992 w 2886998"/>
                <a:gd name="connsiteY7" fmla="*/ 1428750 h 2728912"/>
                <a:gd name="connsiteX8" fmla="*/ 923198 w 2886998"/>
                <a:gd name="connsiteY8" fmla="*/ 876299 h 2728912"/>
                <a:gd name="connsiteX9" fmla="*/ 1182754 w 2886998"/>
                <a:gd name="connsiteY9" fmla="*/ 611981 h 2728912"/>
                <a:gd name="connsiteX10" fmla="*/ 1258954 w 2886998"/>
                <a:gd name="connsiteY10" fmla="*/ 0 h 2728912"/>
                <a:gd name="connsiteX11" fmla="*/ 1439929 w 2886998"/>
                <a:gd name="connsiteY11" fmla="*/ 619125 h 2728912"/>
                <a:gd name="connsiteX12" fmla="*/ 1711392 w 2886998"/>
                <a:gd name="connsiteY12" fmla="*/ 976312 h 2728912"/>
                <a:gd name="connsiteX13" fmla="*/ 1711392 w 2886998"/>
                <a:gd name="connsiteY13" fmla="*/ 700087 h 2728912"/>
                <a:gd name="connsiteX14" fmla="*/ 2073342 w 2886998"/>
                <a:gd name="connsiteY14" fmla="*/ 1357312 h 2728912"/>
                <a:gd name="connsiteX15" fmla="*/ 2116204 w 2886998"/>
                <a:gd name="connsiteY15" fmla="*/ 1157287 h 2728912"/>
                <a:gd name="connsiteX16" fmla="*/ 2273367 w 2886998"/>
                <a:gd name="connsiteY16" fmla="*/ 1019175 h 2728912"/>
                <a:gd name="connsiteX17" fmla="*/ 2254317 w 2886998"/>
                <a:gd name="connsiteY17" fmla="*/ 1295400 h 2728912"/>
                <a:gd name="connsiteX18" fmla="*/ 2501967 w 2886998"/>
                <a:gd name="connsiteY18" fmla="*/ 1538287 h 2728912"/>
                <a:gd name="connsiteX19" fmla="*/ 2625792 w 2886998"/>
                <a:gd name="connsiteY19" fmla="*/ 1909762 h 2728912"/>
                <a:gd name="connsiteX20" fmla="*/ 2673417 w 2886998"/>
                <a:gd name="connsiteY20" fmla="*/ 1704975 h 2728912"/>
                <a:gd name="connsiteX21" fmla="*/ 2844867 w 2886998"/>
                <a:gd name="connsiteY21" fmla="*/ 1543050 h 2728912"/>
                <a:gd name="connsiteX22" fmla="*/ 2811529 w 2886998"/>
                <a:gd name="connsiteY22" fmla="*/ 1905000 h 2728912"/>
                <a:gd name="connsiteX23" fmla="*/ 2863917 w 2886998"/>
                <a:gd name="connsiteY23" fmla="*/ 2266950 h 2728912"/>
                <a:gd name="connsiteX24" fmla="*/ 2535304 w 2886998"/>
                <a:gd name="connsiteY24" fmla="*/ 2719387 h 2728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886998" h="2728912">
                  <a:moveTo>
                    <a:pt x="349317" y="2728912"/>
                  </a:moveTo>
                  <a:cubicBezTo>
                    <a:pt x="233429" y="2528887"/>
                    <a:pt x="-22952" y="2390775"/>
                    <a:pt x="1654" y="2128837"/>
                  </a:cubicBezTo>
                  <a:cubicBezTo>
                    <a:pt x="26260" y="1866899"/>
                    <a:pt x="115954" y="1897063"/>
                    <a:pt x="139767" y="1752600"/>
                  </a:cubicBezTo>
                  <a:cubicBezTo>
                    <a:pt x="163580" y="1608137"/>
                    <a:pt x="82617" y="1501775"/>
                    <a:pt x="54042" y="1376362"/>
                  </a:cubicBezTo>
                  <a:cubicBezTo>
                    <a:pt x="179454" y="1500187"/>
                    <a:pt x="290579" y="1514474"/>
                    <a:pt x="430279" y="1747837"/>
                  </a:cubicBezTo>
                  <a:cubicBezTo>
                    <a:pt x="398529" y="1555749"/>
                    <a:pt x="396942" y="1501774"/>
                    <a:pt x="449329" y="1357312"/>
                  </a:cubicBezTo>
                  <a:cubicBezTo>
                    <a:pt x="501716" y="1212850"/>
                    <a:pt x="639829" y="1144587"/>
                    <a:pt x="735079" y="1038225"/>
                  </a:cubicBezTo>
                  <a:cubicBezTo>
                    <a:pt x="689042" y="1306512"/>
                    <a:pt x="776354" y="1298575"/>
                    <a:pt x="796992" y="1428750"/>
                  </a:cubicBezTo>
                  <a:cubicBezTo>
                    <a:pt x="865254" y="1266825"/>
                    <a:pt x="866048" y="988614"/>
                    <a:pt x="923198" y="876299"/>
                  </a:cubicBezTo>
                  <a:cubicBezTo>
                    <a:pt x="980348" y="763984"/>
                    <a:pt x="1126795" y="758031"/>
                    <a:pt x="1182754" y="611981"/>
                  </a:cubicBezTo>
                  <a:cubicBezTo>
                    <a:pt x="1238713" y="465931"/>
                    <a:pt x="1340711" y="206375"/>
                    <a:pt x="1258954" y="0"/>
                  </a:cubicBezTo>
                  <a:cubicBezTo>
                    <a:pt x="1535973" y="177800"/>
                    <a:pt x="1416116" y="461963"/>
                    <a:pt x="1439929" y="619125"/>
                  </a:cubicBezTo>
                  <a:cubicBezTo>
                    <a:pt x="1463742" y="776287"/>
                    <a:pt x="1620904" y="857250"/>
                    <a:pt x="1711392" y="976312"/>
                  </a:cubicBezTo>
                  <a:cubicBezTo>
                    <a:pt x="1711392" y="884237"/>
                    <a:pt x="1778067" y="896937"/>
                    <a:pt x="1711392" y="700087"/>
                  </a:cubicBezTo>
                  <a:cubicBezTo>
                    <a:pt x="1955867" y="866774"/>
                    <a:pt x="1952692" y="1138237"/>
                    <a:pt x="2073342" y="1357312"/>
                  </a:cubicBezTo>
                  <a:cubicBezTo>
                    <a:pt x="2087629" y="1290637"/>
                    <a:pt x="2068578" y="1231899"/>
                    <a:pt x="2116204" y="1157287"/>
                  </a:cubicBezTo>
                  <a:cubicBezTo>
                    <a:pt x="2163830" y="1082675"/>
                    <a:pt x="2220979" y="1065212"/>
                    <a:pt x="2273367" y="1019175"/>
                  </a:cubicBezTo>
                  <a:cubicBezTo>
                    <a:pt x="2190817" y="1196975"/>
                    <a:pt x="2228917" y="1219201"/>
                    <a:pt x="2254317" y="1295400"/>
                  </a:cubicBezTo>
                  <a:cubicBezTo>
                    <a:pt x="2279717" y="1371599"/>
                    <a:pt x="2432117" y="1414462"/>
                    <a:pt x="2501967" y="1538287"/>
                  </a:cubicBezTo>
                  <a:cubicBezTo>
                    <a:pt x="2571817" y="1662112"/>
                    <a:pt x="2584517" y="1785937"/>
                    <a:pt x="2625792" y="1909762"/>
                  </a:cubicBezTo>
                  <a:cubicBezTo>
                    <a:pt x="2641667" y="1841500"/>
                    <a:pt x="2640079" y="1787525"/>
                    <a:pt x="2673417" y="1704975"/>
                  </a:cubicBezTo>
                  <a:cubicBezTo>
                    <a:pt x="2706755" y="1622425"/>
                    <a:pt x="2787717" y="1597025"/>
                    <a:pt x="2844867" y="1543050"/>
                  </a:cubicBezTo>
                  <a:cubicBezTo>
                    <a:pt x="2790891" y="1720850"/>
                    <a:pt x="2794066" y="1812925"/>
                    <a:pt x="2811529" y="1905000"/>
                  </a:cubicBezTo>
                  <a:cubicBezTo>
                    <a:pt x="2828992" y="1997075"/>
                    <a:pt x="2932179" y="2117725"/>
                    <a:pt x="2863917" y="2266950"/>
                  </a:cubicBezTo>
                  <a:cubicBezTo>
                    <a:pt x="2795655" y="2416175"/>
                    <a:pt x="2644842" y="2568575"/>
                    <a:pt x="2535304" y="2719387"/>
                  </a:cubicBez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41E0867-A24B-026F-C1B4-02079AD31532}"/>
                </a:ext>
              </a:extLst>
            </p:cNvPr>
            <p:cNvSpPr/>
            <p:nvPr/>
          </p:nvSpPr>
          <p:spPr>
            <a:xfrm>
              <a:off x="1890713" y="5067299"/>
              <a:ext cx="1717273" cy="1395413"/>
            </a:xfrm>
            <a:custGeom>
              <a:avLst/>
              <a:gdLst>
                <a:gd name="connsiteX0" fmla="*/ 280987 w 1714500"/>
                <a:gd name="connsiteY0" fmla="*/ 1404938 h 1404938"/>
                <a:gd name="connsiteX1" fmla="*/ 95250 w 1714500"/>
                <a:gd name="connsiteY1" fmla="*/ 1228725 h 1404938"/>
                <a:gd name="connsiteX2" fmla="*/ 0 w 1714500"/>
                <a:gd name="connsiteY2" fmla="*/ 933450 h 1404938"/>
                <a:gd name="connsiteX3" fmla="*/ 266700 w 1714500"/>
                <a:gd name="connsiteY3" fmla="*/ 1090613 h 1404938"/>
                <a:gd name="connsiteX4" fmla="*/ 219075 w 1714500"/>
                <a:gd name="connsiteY4" fmla="*/ 857250 h 1404938"/>
                <a:gd name="connsiteX5" fmla="*/ 361950 w 1714500"/>
                <a:gd name="connsiteY5" fmla="*/ 614363 h 1404938"/>
                <a:gd name="connsiteX6" fmla="*/ 395287 w 1714500"/>
                <a:gd name="connsiteY6" fmla="*/ 842963 h 1404938"/>
                <a:gd name="connsiteX7" fmla="*/ 552450 w 1714500"/>
                <a:gd name="connsiteY7" fmla="*/ 971550 h 1404938"/>
                <a:gd name="connsiteX8" fmla="*/ 523875 w 1714500"/>
                <a:gd name="connsiteY8" fmla="*/ 614363 h 1404938"/>
                <a:gd name="connsiteX9" fmla="*/ 823912 w 1714500"/>
                <a:gd name="connsiteY9" fmla="*/ 328613 h 1404938"/>
                <a:gd name="connsiteX10" fmla="*/ 919162 w 1714500"/>
                <a:gd name="connsiteY10" fmla="*/ 0 h 1404938"/>
                <a:gd name="connsiteX11" fmla="*/ 1038225 w 1714500"/>
                <a:gd name="connsiteY11" fmla="*/ 433388 h 1404938"/>
                <a:gd name="connsiteX12" fmla="*/ 1366837 w 1714500"/>
                <a:gd name="connsiteY12" fmla="*/ 738188 h 1404938"/>
                <a:gd name="connsiteX13" fmla="*/ 1419225 w 1714500"/>
                <a:gd name="connsiteY13" fmla="*/ 485775 h 1404938"/>
                <a:gd name="connsiteX14" fmla="*/ 1481137 w 1714500"/>
                <a:gd name="connsiteY14" fmla="*/ 752475 h 1404938"/>
                <a:gd name="connsiteX15" fmla="*/ 1714500 w 1714500"/>
                <a:gd name="connsiteY15" fmla="*/ 995363 h 1404938"/>
                <a:gd name="connsiteX16" fmla="*/ 1595437 w 1714500"/>
                <a:gd name="connsiteY16" fmla="*/ 1395413 h 1404938"/>
                <a:gd name="connsiteX0" fmla="*/ 280987 w 1714500"/>
                <a:gd name="connsiteY0" fmla="*/ 1404938 h 1404938"/>
                <a:gd name="connsiteX1" fmla="*/ 95250 w 1714500"/>
                <a:gd name="connsiteY1" fmla="*/ 1228725 h 1404938"/>
                <a:gd name="connsiteX2" fmla="*/ 0 w 1714500"/>
                <a:gd name="connsiteY2" fmla="*/ 933450 h 1404938"/>
                <a:gd name="connsiteX3" fmla="*/ 266700 w 1714500"/>
                <a:gd name="connsiteY3" fmla="*/ 1090613 h 1404938"/>
                <a:gd name="connsiteX4" fmla="*/ 219075 w 1714500"/>
                <a:gd name="connsiteY4" fmla="*/ 857250 h 1404938"/>
                <a:gd name="connsiteX5" fmla="*/ 361950 w 1714500"/>
                <a:gd name="connsiteY5" fmla="*/ 614363 h 1404938"/>
                <a:gd name="connsiteX6" fmla="*/ 395287 w 1714500"/>
                <a:gd name="connsiteY6" fmla="*/ 842963 h 1404938"/>
                <a:gd name="connsiteX7" fmla="*/ 552450 w 1714500"/>
                <a:gd name="connsiteY7" fmla="*/ 971550 h 1404938"/>
                <a:gd name="connsiteX8" fmla="*/ 523875 w 1714500"/>
                <a:gd name="connsiteY8" fmla="*/ 614363 h 1404938"/>
                <a:gd name="connsiteX9" fmla="*/ 823912 w 1714500"/>
                <a:gd name="connsiteY9" fmla="*/ 328613 h 1404938"/>
                <a:gd name="connsiteX10" fmla="*/ 919162 w 1714500"/>
                <a:gd name="connsiteY10" fmla="*/ 0 h 1404938"/>
                <a:gd name="connsiteX11" fmla="*/ 1038225 w 1714500"/>
                <a:gd name="connsiteY11" fmla="*/ 433388 h 1404938"/>
                <a:gd name="connsiteX12" fmla="*/ 1366837 w 1714500"/>
                <a:gd name="connsiteY12" fmla="*/ 738188 h 1404938"/>
                <a:gd name="connsiteX13" fmla="*/ 1419225 w 1714500"/>
                <a:gd name="connsiteY13" fmla="*/ 485775 h 1404938"/>
                <a:gd name="connsiteX14" fmla="*/ 1481137 w 1714500"/>
                <a:gd name="connsiteY14" fmla="*/ 752475 h 1404938"/>
                <a:gd name="connsiteX15" fmla="*/ 1714500 w 1714500"/>
                <a:gd name="connsiteY15" fmla="*/ 995363 h 1404938"/>
                <a:gd name="connsiteX16" fmla="*/ 1595437 w 1714500"/>
                <a:gd name="connsiteY16" fmla="*/ 1395413 h 1404938"/>
                <a:gd name="connsiteX0" fmla="*/ 280987 w 1714500"/>
                <a:gd name="connsiteY0" fmla="*/ 1404938 h 1404938"/>
                <a:gd name="connsiteX1" fmla="*/ 95250 w 1714500"/>
                <a:gd name="connsiteY1" fmla="*/ 1228725 h 1404938"/>
                <a:gd name="connsiteX2" fmla="*/ 0 w 1714500"/>
                <a:gd name="connsiteY2" fmla="*/ 933450 h 1404938"/>
                <a:gd name="connsiteX3" fmla="*/ 266700 w 1714500"/>
                <a:gd name="connsiteY3" fmla="*/ 1090613 h 1404938"/>
                <a:gd name="connsiteX4" fmla="*/ 219075 w 1714500"/>
                <a:gd name="connsiteY4" fmla="*/ 857250 h 1404938"/>
                <a:gd name="connsiteX5" fmla="*/ 361950 w 1714500"/>
                <a:gd name="connsiteY5" fmla="*/ 614363 h 1404938"/>
                <a:gd name="connsiteX6" fmla="*/ 395287 w 1714500"/>
                <a:gd name="connsiteY6" fmla="*/ 842963 h 1404938"/>
                <a:gd name="connsiteX7" fmla="*/ 552450 w 1714500"/>
                <a:gd name="connsiteY7" fmla="*/ 971550 h 1404938"/>
                <a:gd name="connsiteX8" fmla="*/ 523875 w 1714500"/>
                <a:gd name="connsiteY8" fmla="*/ 614363 h 1404938"/>
                <a:gd name="connsiteX9" fmla="*/ 823912 w 1714500"/>
                <a:gd name="connsiteY9" fmla="*/ 328613 h 1404938"/>
                <a:gd name="connsiteX10" fmla="*/ 919162 w 1714500"/>
                <a:gd name="connsiteY10" fmla="*/ 0 h 1404938"/>
                <a:gd name="connsiteX11" fmla="*/ 1038225 w 1714500"/>
                <a:gd name="connsiteY11" fmla="*/ 433388 h 1404938"/>
                <a:gd name="connsiteX12" fmla="*/ 1366837 w 1714500"/>
                <a:gd name="connsiteY12" fmla="*/ 738188 h 1404938"/>
                <a:gd name="connsiteX13" fmla="*/ 1419225 w 1714500"/>
                <a:gd name="connsiteY13" fmla="*/ 485775 h 1404938"/>
                <a:gd name="connsiteX14" fmla="*/ 1481137 w 1714500"/>
                <a:gd name="connsiteY14" fmla="*/ 752475 h 1404938"/>
                <a:gd name="connsiteX15" fmla="*/ 1714500 w 1714500"/>
                <a:gd name="connsiteY15" fmla="*/ 995363 h 1404938"/>
                <a:gd name="connsiteX16" fmla="*/ 1595437 w 1714500"/>
                <a:gd name="connsiteY16" fmla="*/ 1395413 h 1404938"/>
                <a:gd name="connsiteX0" fmla="*/ 280987 w 1714500"/>
                <a:gd name="connsiteY0" fmla="*/ 1404938 h 1404938"/>
                <a:gd name="connsiteX1" fmla="*/ 95250 w 1714500"/>
                <a:gd name="connsiteY1" fmla="*/ 1228725 h 1404938"/>
                <a:gd name="connsiteX2" fmla="*/ 0 w 1714500"/>
                <a:gd name="connsiteY2" fmla="*/ 933450 h 1404938"/>
                <a:gd name="connsiteX3" fmla="*/ 266700 w 1714500"/>
                <a:gd name="connsiteY3" fmla="*/ 1090613 h 1404938"/>
                <a:gd name="connsiteX4" fmla="*/ 219075 w 1714500"/>
                <a:gd name="connsiteY4" fmla="*/ 857250 h 1404938"/>
                <a:gd name="connsiteX5" fmla="*/ 361950 w 1714500"/>
                <a:gd name="connsiteY5" fmla="*/ 614363 h 1404938"/>
                <a:gd name="connsiteX6" fmla="*/ 395287 w 1714500"/>
                <a:gd name="connsiteY6" fmla="*/ 842963 h 1404938"/>
                <a:gd name="connsiteX7" fmla="*/ 552450 w 1714500"/>
                <a:gd name="connsiteY7" fmla="*/ 971550 h 1404938"/>
                <a:gd name="connsiteX8" fmla="*/ 523875 w 1714500"/>
                <a:gd name="connsiteY8" fmla="*/ 614363 h 1404938"/>
                <a:gd name="connsiteX9" fmla="*/ 823912 w 1714500"/>
                <a:gd name="connsiteY9" fmla="*/ 328613 h 1404938"/>
                <a:gd name="connsiteX10" fmla="*/ 919162 w 1714500"/>
                <a:gd name="connsiteY10" fmla="*/ 0 h 1404938"/>
                <a:gd name="connsiteX11" fmla="*/ 1038225 w 1714500"/>
                <a:gd name="connsiteY11" fmla="*/ 433388 h 1404938"/>
                <a:gd name="connsiteX12" fmla="*/ 1366837 w 1714500"/>
                <a:gd name="connsiteY12" fmla="*/ 738188 h 1404938"/>
                <a:gd name="connsiteX13" fmla="*/ 1419225 w 1714500"/>
                <a:gd name="connsiteY13" fmla="*/ 485775 h 1404938"/>
                <a:gd name="connsiteX14" fmla="*/ 1481137 w 1714500"/>
                <a:gd name="connsiteY14" fmla="*/ 752475 h 1404938"/>
                <a:gd name="connsiteX15" fmla="*/ 1714500 w 1714500"/>
                <a:gd name="connsiteY15" fmla="*/ 995363 h 1404938"/>
                <a:gd name="connsiteX16" fmla="*/ 1595437 w 1714500"/>
                <a:gd name="connsiteY16" fmla="*/ 1395413 h 1404938"/>
                <a:gd name="connsiteX0" fmla="*/ 280987 w 1714500"/>
                <a:gd name="connsiteY0" fmla="*/ 1404938 h 1404938"/>
                <a:gd name="connsiteX1" fmla="*/ 95250 w 1714500"/>
                <a:gd name="connsiteY1" fmla="*/ 1228725 h 1404938"/>
                <a:gd name="connsiteX2" fmla="*/ 0 w 1714500"/>
                <a:gd name="connsiteY2" fmla="*/ 933450 h 1404938"/>
                <a:gd name="connsiteX3" fmla="*/ 266700 w 1714500"/>
                <a:gd name="connsiteY3" fmla="*/ 1090613 h 1404938"/>
                <a:gd name="connsiteX4" fmla="*/ 219075 w 1714500"/>
                <a:gd name="connsiteY4" fmla="*/ 857250 h 1404938"/>
                <a:gd name="connsiteX5" fmla="*/ 361950 w 1714500"/>
                <a:gd name="connsiteY5" fmla="*/ 614363 h 1404938"/>
                <a:gd name="connsiteX6" fmla="*/ 395287 w 1714500"/>
                <a:gd name="connsiteY6" fmla="*/ 842963 h 1404938"/>
                <a:gd name="connsiteX7" fmla="*/ 552450 w 1714500"/>
                <a:gd name="connsiteY7" fmla="*/ 971550 h 1404938"/>
                <a:gd name="connsiteX8" fmla="*/ 523875 w 1714500"/>
                <a:gd name="connsiteY8" fmla="*/ 614363 h 1404938"/>
                <a:gd name="connsiteX9" fmla="*/ 823912 w 1714500"/>
                <a:gd name="connsiteY9" fmla="*/ 328613 h 1404938"/>
                <a:gd name="connsiteX10" fmla="*/ 919162 w 1714500"/>
                <a:gd name="connsiteY10" fmla="*/ 0 h 1404938"/>
                <a:gd name="connsiteX11" fmla="*/ 1038225 w 1714500"/>
                <a:gd name="connsiteY11" fmla="*/ 433388 h 1404938"/>
                <a:gd name="connsiteX12" fmla="*/ 1366837 w 1714500"/>
                <a:gd name="connsiteY12" fmla="*/ 738188 h 1404938"/>
                <a:gd name="connsiteX13" fmla="*/ 1419225 w 1714500"/>
                <a:gd name="connsiteY13" fmla="*/ 485775 h 1404938"/>
                <a:gd name="connsiteX14" fmla="*/ 1481137 w 1714500"/>
                <a:gd name="connsiteY14" fmla="*/ 752475 h 1404938"/>
                <a:gd name="connsiteX15" fmla="*/ 1714500 w 1714500"/>
                <a:gd name="connsiteY15" fmla="*/ 995363 h 1404938"/>
                <a:gd name="connsiteX16" fmla="*/ 1595437 w 1714500"/>
                <a:gd name="connsiteY16" fmla="*/ 1395413 h 1404938"/>
                <a:gd name="connsiteX0" fmla="*/ 280987 w 1714500"/>
                <a:gd name="connsiteY0" fmla="*/ 1404938 h 1404938"/>
                <a:gd name="connsiteX1" fmla="*/ 95250 w 1714500"/>
                <a:gd name="connsiteY1" fmla="*/ 1228725 h 1404938"/>
                <a:gd name="connsiteX2" fmla="*/ 0 w 1714500"/>
                <a:gd name="connsiteY2" fmla="*/ 933450 h 1404938"/>
                <a:gd name="connsiteX3" fmla="*/ 266700 w 1714500"/>
                <a:gd name="connsiteY3" fmla="*/ 1090613 h 1404938"/>
                <a:gd name="connsiteX4" fmla="*/ 219075 w 1714500"/>
                <a:gd name="connsiteY4" fmla="*/ 857250 h 1404938"/>
                <a:gd name="connsiteX5" fmla="*/ 361950 w 1714500"/>
                <a:gd name="connsiteY5" fmla="*/ 614363 h 1404938"/>
                <a:gd name="connsiteX6" fmla="*/ 395287 w 1714500"/>
                <a:gd name="connsiteY6" fmla="*/ 842963 h 1404938"/>
                <a:gd name="connsiteX7" fmla="*/ 552450 w 1714500"/>
                <a:gd name="connsiteY7" fmla="*/ 971550 h 1404938"/>
                <a:gd name="connsiteX8" fmla="*/ 523875 w 1714500"/>
                <a:gd name="connsiteY8" fmla="*/ 614363 h 1404938"/>
                <a:gd name="connsiteX9" fmla="*/ 823912 w 1714500"/>
                <a:gd name="connsiteY9" fmla="*/ 328613 h 1404938"/>
                <a:gd name="connsiteX10" fmla="*/ 919162 w 1714500"/>
                <a:gd name="connsiteY10" fmla="*/ 0 h 1404938"/>
                <a:gd name="connsiteX11" fmla="*/ 1038225 w 1714500"/>
                <a:gd name="connsiteY11" fmla="*/ 433388 h 1404938"/>
                <a:gd name="connsiteX12" fmla="*/ 1366837 w 1714500"/>
                <a:gd name="connsiteY12" fmla="*/ 738188 h 1404938"/>
                <a:gd name="connsiteX13" fmla="*/ 1419225 w 1714500"/>
                <a:gd name="connsiteY13" fmla="*/ 485775 h 1404938"/>
                <a:gd name="connsiteX14" fmla="*/ 1481137 w 1714500"/>
                <a:gd name="connsiteY14" fmla="*/ 752475 h 1404938"/>
                <a:gd name="connsiteX15" fmla="*/ 1714500 w 1714500"/>
                <a:gd name="connsiteY15" fmla="*/ 995363 h 1404938"/>
                <a:gd name="connsiteX16" fmla="*/ 1595437 w 1714500"/>
                <a:gd name="connsiteY16" fmla="*/ 1395413 h 1404938"/>
                <a:gd name="connsiteX0" fmla="*/ 280987 w 1714500"/>
                <a:gd name="connsiteY0" fmla="*/ 1404938 h 1404938"/>
                <a:gd name="connsiteX1" fmla="*/ 95250 w 1714500"/>
                <a:gd name="connsiteY1" fmla="*/ 1228725 h 1404938"/>
                <a:gd name="connsiteX2" fmla="*/ 0 w 1714500"/>
                <a:gd name="connsiteY2" fmla="*/ 933450 h 1404938"/>
                <a:gd name="connsiteX3" fmla="*/ 266700 w 1714500"/>
                <a:gd name="connsiteY3" fmla="*/ 1090613 h 1404938"/>
                <a:gd name="connsiteX4" fmla="*/ 219075 w 1714500"/>
                <a:gd name="connsiteY4" fmla="*/ 857250 h 1404938"/>
                <a:gd name="connsiteX5" fmla="*/ 361950 w 1714500"/>
                <a:gd name="connsiteY5" fmla="*/ 614363 h 1404938"/>
                <a:gd name="connsiteX6" fmla="*/ 395287 w 1714500"/>
                <a:gd name="connsiteY6" fmla="*/ 842963 h 1404938"/>
                <a:gd name="connsiteX7" fmla="*/ 552450 w 1714500"/>
                <a:gd name="connsiteY7" fmla="*/ 971550 h 1404938"/>
                <a:gd name="connsiteX8" fmla="*/ 523875 w 1714500"/>
                <a:gd name="connsiteY8" fmla="*/ 614363 h 1404938"/>
                <a:gd name="connsiteX9" fmla="*/ 823912 w 1714500"/>
                <a:gd name="connsiteY9" fmla="*/ 328613 h 1404938"/>
                <a:gd name="connsiteX10" fmla="*/ 919162 w 1714500"/>
                <a:gd name="connsiteY10" fmla="*/ 0 h 1404938"/>
                <a:gd name="connsiteX11" fmla="*/ 1038225 w 1714500"/>
                <a:gd name="connsiteY11" fmla="*/ 433388 h 1404938"/>
                <a:gd name="connsiteX12" fmla="*/ 1366837 w 1714500"/>
                <a:gd name="connsiteY12" fmla="*/ 738188 h 1404938"/>
                <a:gd name="connsiteX13" fmla="*/ 1419225 w 1714500"/>
                <a:gd name="connsiteY13" fmla="*/ 485775 h 1404938"/>
                <a:gd name="connsiteX14" fmla="*/ 1481137 w 1714500"/>
                <a:gd name="connsiteY14" fmla="*/ 752475 h 1404938"/>
                <a:gd name="connsiteX15" fmla="*/ 1714500 w 1714500"/>
                <a:gd name="connsiteY15" fmla="*/ 995363 h 1404938"/>
                <a:gd name="connsiteX16" fmla="*/ 1595437 w 1714500"/>
                <a:gd name="connsiteY16" fmla="*/ 1395413 h 1404938"/>
                <a:gd name="connsiteX0" fmla="*/ 280987 w 1714500"/>
                <a:gd name="connsiteY0" fmla="*/ 1404938 h 1404938"/>
                <a:gd name="connsiteX1" fmla="*/ 95250 w 1714500"/>
                <a:gd name="connsiteY1" fmla="*/ 1228725 h 1404938"/>
                <a:gd name="connsiteX2" fmla="*/ 0 w 1714500"/>
                <a:gd name="connsiteY2" fmla="*/ 933450 h 1404938"/>
                <a:gd name="connsiteX3" fmla="*/ 266700 w 1714500"/>
                <a:gd name="connsiteY3" fmla="*/ 1090613 h 1404938"/>
                <a:gd name="connsiteX4" fmla="*/ 219075 w 1714500"/>
                <a:gd name="connsiteY4" fmla="*/ 857250 h 1404938"/>
                <a:gd name="connsiteX5" fmla="*/ 361950 w 1714500"/>
                <a:gd name="connsiteY5" fmla="*/ 614363 h 1404938"/>
                <a:gd name="connsiteX6" fmla="*/ 395287 w 1714500"/>
                <a:gd name="connsiteY6" fmla="*/ 842963 h 1404938"/>
                <a:gd name="connsiteX7" fmla="*/ 552450 w 1714500"/>
                <a:gd name="connsiteY7" fmla="*/ 971550 h 1404938"/>
                <a:gd name="connsiteX8" fmla="*/ 523875 w 1714500"/>
                <a:gd name="connsiteY8" fmla="*/ 614363 h 1404938"/>
                <a:gd name="connsiteX9" fmla="*/ 823912 w 1714500"/>
                <a:gd name="connsiteY9" fmla="*/ 328613 h 1404938"/>
                <a:gd name="connsiteX10" fmla="*/ 919162 w 1714500"/>
                <a:gd name="connsiteY10" fmla="*/ 0 h 1404938"/>
                <a:gd name="connsiteX11" fmla="*/ 1038225 w 1714500"/>
                <a:gd name="connsiteY11" fmla="*/ 433388 h 1404938"/>
                <a:gd name="connsiteX12" fmla="*/ 1366837 w 1714500"/>
                <a:gd name="connsiteY12" fmla="*/ 738188 h 1404938"/>
                <a:gd name="connsiteX13" fmla="*/ 1419225 w 1714500"/>
                <a:gd name="connsiteY13" fmla="*/ 485775 h 1404938"/>
                <a:gd name="connsiteX14" fmla="*/ 1481137 w 1714500"/>
                <a:gd name="connsiteY14" fmla="*/ 752475 h 1404938"/>
                <a:gd name="connsiteX15" fmla="*/ 1714500 w 1714500"/>
                <a:gd name="connsiteY15" fmla="*/ 995363 h 1404938"/>
                <a:gd name="connsiteX16" fmla="*/ 1595437 w 1714500"/>
                <a:gd name="connsiteY16" fmla="*/ 1395413 h 1404938"/>
                <a:gd name="connsiteX0" fmla="*/ 280987 w 1714500"/>
                <a:gd name="connsiteY0" fmla="*/ 1404938 h 1404938"/>
                <a:gd name="connsiteX1" fmla="*/ 95250 w 1714500"/>
                <a:gd name="connsiteY1" fmla="*/ 1228725 h 1404938"/>
                <a:gd name="connsiteX2" fmla="*/ 0 w 1714500"/>
                <a:gd name="connsiteY2" fmla="*/ 933450 h 1404938"/>
                <a:gd name="connsiteX3" fmla="*/ 266700 w 1714500"/>
                <a:gd name="connsiteY3" fmla="*/ 1090613 h 1404938"/>
                <a:gd name="connsiteX4" fmla="*/ 219075 w 1714500"/>
                <a:gd name="connsiteY4" fmla="*/ 857250 h 1404938"/>
                <a:gd name="connsiteX5" fmla="*/ 361950 w 1714500"/>
                <a:gd name="connsiteY5" fmla="*/ 614363 h 1404938"/>
                <a:gd name="connsiteX6" fmla="*/ 395287 w 1714500"/>
                <a:gd name="connsiteY6" fmla="*/ 842963 h 1404938"/>
                <a:gd name="connsiteX7" fmla="*/ 552450 w 1714500"/>
                <a:gd name="connsiteY7" fmla="*/ 971550 h 1404938"/>
                <a:gd name="connsiteX8" fmla="*/ 523875 w 1714500"/>
                <a:gd name="connsiteY8" fmla="*/ 614363 h 1404938"/>
                <a:gd name="connsiteX9" fmla="*/ 823912 w 1714500"/>
                <a:gd name="connsiteY9" fmla="*/ 328613 h 1404938"/>
                <a:gd name="connsiteX10" fmla="*/ 919162 w 1714500"/>
                <a:gd name="connsiteY10" fmla="*/ 0 h 1404938"/>
                <a:gd name="connsiteX11" fmla="*/ 1038225 w 1714500"/>
                <a:gd name="connsiteY11" fmla="*/ 433388 h 1404938"/>
                <a:gd name="connsiteX12" fmla="*/ 1366837 w 1714500"/>
                <a:gd name="connsiteY12" fmla="*/ 738188 h 1404938"/>
                <a:gd name="connsiteX13" fmla="*/ 1419225 w 1714500"/>
                <a:gd name="connsiteY13" fmla="*/ 485775 h 1404938"/>
                <a:gd name="connsiteX14" fmla="*/ 1481137 w 1714500"/>
                <a:gd name="connsiteY14" fmla="*/ 752475 h 1404938"/>
                <a:gd name="connsiteX15" fmla="*/ 1714500 w 1714500"/>
                <a:gd name="connsiteY15" fmla="*/ 995363 h 1404938"/>
                <a:gd name="connsiteX16" fmla="*/ 1595437 w 1714500"/>
                <a:gd name="connsiteY16" fmla="*/ 1395413 h 1404938"/>
                <a:gd name="connsiteX0" fmla="*/ 280987 w 1714500"/>
                <a:gd name="connsiteY0" fmla="*/ 1404938 h 1404938"/>
                <a:gd name="connsiteX1" fmla="*/ 95250 w 1714500"/>
                <a:gd name="connsiteY1" fmla="*/ 1228725 h 1404938"/>
                <a:gd name="connsiteX2" fmla="*/ 0 w 1714500"/>
                <a:gd name="connsiteY2" fmla="*/ 933450 h 1404938"/>
                <a:gd name="connsiteX3" fmla="*/ 266700 w 1714500"/>
                <a:gd name="connsiteY3" fmla="*/ 1090613 h 1404938"/>
                <a:gd name="connsiteX4" fmla="*/ 219075 w 1714500"/>
                <a:gd name="connsiteY4" fmla="*/ 857250 h 1404938"/>
                <a:gd name="connsiteX5" fmla="*/ 361950 w 1714500"/>
                <a:gd name="connsiteY5" fmla="*/ 614363 h 1404938"/>
                <a:gd name="connsiteX6" fmla="*/ 395287 w 1714500"/>
                <a:gd name="connsiteY6" fmla="*/ 842963 h 1404938"/>
                <a:gd name="connsiteX7" fmla="*/ 552450 w 1714500"/>
                <a:gd name="connsiteY7" fmla="*/ 971550 h 1404938"/>
                <a:gd name="connsiteX8" fmla="*/ 523875 w 1714500"/>
                <a:gd name="connsiteY8" fmla="*/ 614363 h 1404938"/>
                <a:gd name="connsiteX9" fmla="*/ 823912 w 1714500"/>
                <a:gd name="connsiteY9" fmla="*/ 328613 h 1404938"/>
                <a:gd name="connsiteX10" fmla="*/ 919162 w 1714500"/>
                <a:gd name="connsiteY10" fmla="*/ 0 h 1404938"/>
                <a:gd name="connsiteX11" fmla="*/ 1038225 w 1714500"/>
                <a:gd name="connsiteY11" fmla="*/ 433388 h 1404938"/>
                <a:gd name="connsiteX12" fmla="*/ 1366837 w 1714500"/>
                <a:gd name="connsiteY12" fmla="*/ 738188 h 1404938"/>
                <a:gd name="connsiteX13" fmla="*/ 1419225 w 1714500"/>
                <a:gd name="connsiteY13" fmla="*/ 485775 h 1404938"/>
                <a:gd name="connsiteX14" fmla="*/ 1481137 w 1714500"/>
                <a:gd name="connsiteY14" fmla="*/ 752475 h 1404938"/>
                <a:gd name="connsiteX15" fmla="*/ 1714500 w 1714500"/>
                <a:gd name="connsiteY15" fmla="*/ 995363 h 1404938"/>
                <a:gd name="connsiteX16" fmla="*/ 1595437 w 1714500"/>
                <a:gd name="connsiteY16" fmla="*/ 1395413 h 1404938"/>
                <a:gd name="connsiteX0" fmla="*/ 266699 w 1714500"/>
                <a:gd name="connsiteY0" fmla="*/ 1376363 h 1395413"/>
                <a:gd name="connsiteX1" fmla="*/ 95250 w 1714500"/>
                <a:gd name="connsiteY1" fmla="*/ 1228725 h 1395413"/>
                <a:gd name="connsiteX2" fmla="*/ 0 w 1714500"/>
                <a:gd name="connsiteY2" fmla="*/ 933450 h 1395413"/>
                <a:gd name="connsiteX3" fmla="*/ 266700 w 1714500"/>
                <a:gd name="connsiteY3" fmla="*/ 1090613 h 1395413"/>
                <a:gd name="connsiteX4" fmla="*/ 219075 w 1714500"/>
                <a:gd name="connsiteY4" fmla="*/ 857250 h 1395413"/>
                <a:gd name="connsiteX5" fmla="*/ 361950 w 1714500"/>
                <a:gd name="connsiteY5" fmla="*/ 614363 h 1395413"/>
                <a:gd name="connsiteX6" fmla="*/ 395287 w 1714500"/>
                <a:gd name="connsiteY6" fmla="*/ 842963 h 1395413"/>
                <a:gd name="connsiteX7" fmla="*/ 552450 w 1714500"/>
                <a:gd name="connsiteY7" fmla="*/ 971550 h 1395413"/>
                <a:gd name="connsiteX8" fmla="*/ 523875 w 1714500"/>
                <a:gd name="connsiteY8" fmla="*/ 614363 h 1395413"/>
                <a:gd name="connsiteX9" fmla="*/ 823912 w 1714500"/>
                <a:gd name="connsiteY9" fmla="*/ 328613 h 1395413"/>
                <a:gd name="connsiteX10" fmla="*/ 919162 w 1714500"/>
                <a:gd name="connsiteY10" fmla="*/ 0 h 1395413"/>
                <a:gd name="connsiteX11" fmla="*/ 1038225 w 1714500"/>
                <a:gd name="connsiteY11" fmla="*/ 433388 h 1395413"/>
                <a:gd name="connsiteX12" fmla="*/ 1366837 w 1714500"/>
                <a:gd name="connsiteY12" fmla="*/ 738188 h 1395413"/>
                <a:gd name="connsiteX13" fmla="*/ 1419225 w 1714500"/>
                <a:gd name="connsiteY13" fmla="*/ 485775 h 1395413"/>
                <a:gd name="connsiteX14" fmla="*/ 1481137 w 1714500"/>
                <a:gd name="connsiteY14" fmla="*/ 752475 h 1395413"/>
                <a:gd name="connsiteX15" fmla="*/ 1714500 w 1714500"/>
                <a:gd name="connsiteY15" fmla="*/ 995363 h 1395413"/>
                <a:gd name="connsiteX16" fmla="*/ 1595437 w 1714500"/>
                <a:gd name="connsiteY16" fmla="*/ 1395413 h 1395413"/>
                <a:gd name="connsiteX0" fmla="*/ 266699 w 1714500"/>
                <a:gd name="connsiteY0" fmla="*/ 1395413 h 1395413"/>
                <a:gd name="connsiteX1" fmla="*/ 95250 w 1714500"/>
                <a:gd name="connsiteY1" fmla="*/ 1228725 h 1395413"/>
                <a:gd name="connsiteX2" fmla="*/ 0 w 1714500"/>
                <a:gd name="connsiteY2" fmla="*/ 933450 h 1395413"/>
                <a:gd name="connsiteX3" fmla="*/ 266700 w 1714500"/>
                <a:gd name="connsiteY3" fmla="*/ 1090613 h 1395413"/>
                <a:gd name="connsiteX4" fmla="*/ 219075 w 1714500"/>
                <a:gd name="connsiteY4" fmla="*/ 857250 h 1395413"/>
                <a:gd name="connsiteX5" fmla="*/ 361950 w 1714500"/>
                <a:gd name="connsiteY5" fmla="*/ 614363 h 1395413"/>
                <a:gd name="connsiteX6" fmla="*/ 395287 w 1714500"/>
                <a:gd name="connsiteY6" fmla="*/ 842963 h 1395413"/>
                <a:gd name="connsiteX7" fmla="*/ 552450 w 1714500"/>
                <a:gd name="connsiteY7" fmla="*/ 971550 h 1395413"/>
                <a:gd name="connsiteX8" fmla="*/ 523875 w 1714500"/>
                <a:gd name="connsiteY8" fmla="*/ 614363 h 1395413"/>
                <a:gd name="connsiteX9" fmla="*/ 823912 w 1714500"/>
                <a:gd name="connsiteY9" fmla="*/ 328613 h 1395413"/>
                <a:gd name="connsiteX10" fmla="*/ 919162 w 1714500"/>
                <a:gd name="connsiteY10" fmla="*/ 0 h 1395413"/>
                <a:gd name="connsiteX11" fmla="*/ 1038225 w 1714500"/>
                <a:gd name="connsiteY11" fmla="*/ 433388 h 1395413"/>
                <a:gd name="connsiteX12" fmla="*/ 1366837 w 1714500"/>
                <a:gd name="connsiteY12" fmla="*/ 738188 h 1395413"/>
                <a:gd name="connsiteX13" fmla="*/ 1419225 w 1714500"/>
                <a:gd name="connsiteY13" fmla="*/ 485775 h 1395413"/>
                <a:gd name="connsiteX14" fmla="*/ 1481137 w 1714500"/>
                <a:gd name="connsiteY14" fmla="*/ 752475 h 1395413"/>
                <a:gd name="connsiteX15" fmla="*/ 1714500 w 1714500"/>
                <a:gd name="connsiteY15" fmla="*/ 995363 h 1395413"/>
                <a:gd name="connsiteX16" fmla="*/ 1595437 w 1714500"/>
                <a:gd name="connsiteY16" fmla="*/ 1395413 h 1395413"/>
                <a:gd name="connsiteX0" fmla="*/ 266699 w 1714500"/>
                <a:gd name="connsiteY0" fmla="*/ 1395413 h 1395413"/>
                <a:gd name="connsiteX1" fmla="*/ 95250 w 1714500"/>
                <a:gd name="connsiteY1" fmla="*/ 1228725 h 1395413"/>
                <a:gd name="connsiteX2" fmla="*/ 0 w 1714500"/>
                <a:gd name="connsiteY2" fmla="*/ 933450 h 1395413"/>
                <a:gd name="connsiteX3" fmla="*/ 266700 w 1714500"/>
                <a:gd name="connsiteY3" fmla="*/ 1090613 h 1395413"/>
                <a:gd name="connsiteX4" fmla="*/ 219075 w 1714500"/>
                <a:gd name="connsiteY4" fmla="*/ 857250 h 1395413"/>
                <a:gd name="connsiteX5" fmla="*/ 361950 w 1714500"/>
                <a:gd name="connsiteY5" fmla="*/ 614363 h 1395413"/>
                <a:gd name="connsiteX6" fmla="*/ 395287 w 1714500"/>
                <a:gd name="connsiteY6" fmla="*/ 842963 h 1395413"/>
                <a:gd name="connsiteX7" fmla="*/ 552450 w 1714500"/>
                <a:gd name="connsiteY7" fmla="*/ 971550 h 1395413"/>
                <a:gd name="connsiteX8" fmla="*/ 523875 w 1714500"/>
                <a:gd name="connsiteY8" fmla="*/ 614363 h 1395413"/>
                <a:gd name="connsiteX9" fmla="*/ 823912 w 1714500"/>
                <a:gd name="connsiteY9" fmla="*/ 328613 h 1395413"/>
                <a:gd name="connsiteX10" fmla="*/ 919162 w 1714500"/>
                <a:gd name="connsiteY10" fmla="*/ 0 h 1395413"/>
                <a:gd name="connsiteX11" fmla="*/ 1038225 w 1714500"/>
                <a:gd name="connsiteY11" fmla="*/ 433388 h 1395413"/>
                <a:gd name="connsiteX12" fmla="*/ 1366837 w 1714500"/>
                <a:gd name="connsiteY12" fmla="*/ 738188 h 1395413"/>
                <a:gd name="connsiteX13" fmla="*/ 1419225 w 1714500"/>
                <a:gd name="connsiteY13" fmla="*/ 485775 h 1395413"/>
                <a:gd name="connsiteX14" fmla="*/ 1481137 w 1714500"/>
                <a:gd name="connsiteY14" fmla="*/ 752475 h 1395413"/>
                <a:gd name="connsiteX15" fmla="*/ 1714500 w 1714500"/>
                <a:gd name="connsiteY15" fmla="*/ 995363 h 1395413"/>
                <a:gd name="connsiteX16" fmla="*/ 1595437 w 1714500"/>
                <a:gd name="connsiteY16" fmla="*/ 1395413 h 1395413"/>
                <a:gd name="connsiteX0" fmla="*/ 266699 w 1714500"/>
                <a:gd name="connsiteY0" fmla="*/ 1395413 h 1395413"/>
                <a:gd name="connsiteX1" fmla="*/ 95250 w 1714500"/>
                <a:gd name="connsiteY1" fmla="*/ 1228725 h 1395413"/>
                <a:gd name="connsiteX2" fmla="*/ 0 w 1714500"/>
                <a:gd name="connsiteY2" fmla="*/ 933450 h 1395413"/>
                <a:gd name="connsiteX3" fmla="*/ 266700 w 1714500"/>
                <a:gd name="connsiteY3" fmla="*/ 1090613 h 1395413"/>
                <a:gd name="connsiteX4" fmla="*/ 219075 w 1714500"/>
                <a:gd name="connsiteY4" fmla="*/ 857250 h 1395413"/>
                <a:gd name="connsiteX5" fmla="*/ 361950 w 1714500"/>
                <a:gd name="connsiteY5" fmla="*/ 614363 h 1395413"/>
                <a:gd name="connsiteX6" fmla="*/ 395287 w 1714500"/>
                <a:gd name="connsiteY6" fmla="*/ 842963 h 1395413"/>
                <a:gd name="connsiteX7" fmla="*/ 552450 w 1714500"/>
                <a:gd name="connsiteY7" fmla="*/ 971550 h 1395413"/>
                <a:gd name="connsiteX8" fmla="*/ 523875 w 1714500"/>
                <a:gd name="connsiteY8" fmla="*/ 614363 h 1395413"/>
                <a:gd name="connsiteX9" fmla="*/ 823912 w 1714500"/>
                <a:gd name="connsiteY9" fmla="*/ 328613 h 1395413"/>
                <a:gd name="connsiteX10" fmla="*/ 919162 w 1714500"/>
                <a:gd name="connsiteY10" fmla="*/ 0 h 1395413"/>
                <a:gd name="connsiteX11" fmla="*/ 1038225 w 1714500"/>
                <a:gd name="connsiteY11" fmla="*/ 433388 h 1395413"/>
                <a:gd name="connsiteX12" fmla="*/ 1366837 w 1714500"/>
                <a:gd name="connsiteY12" fmla="*/ 738188 h 1395413"/>
                <a:gd name="connsiteX13" fmla="*/ 1419225 w 1714500"/>
                <a:gd name="connsiteY13" fmla="*/ 485775 h 1395413"/>
                <a:gd name="connsiteX14" fmla="*/ 1481137 w 1714500"/>
                <a:gd name="connsiteY14" fmla="*/ 752475 h 1395413"/>
                <a:gd name="connsiteX15" fmla="*/ 1714500 w 1714500"/>
                <a:gd name="connsiteY15" fmla="*/ 995363 h 1395413"/>
                <a:gd name="connsiteX16" fmla="*/ 1595437 w 1714500"/>
                <a:gd name="connsiteY16" fmla="*/ 1395413 h 1395413"/>
                <a:gd name="connsiteX0" fmla="*/ 266699 w 1714500"/>
                <a:gd name="connsiteY0" fmla="*/ 1395413 h 1395413"/>
                <a:gd name="connsiteX1" fmla="*/ 95250 w 1714500"/>
                <a:gd name="connsiteY1" fmla="*/ 1228725 h 1395413"/>
                <a:gd name="connsiteX2" fmla="*/ 0 w 1714500"/>
                <a:gd name="connsiteY2" fmla="*/ 933450 h 1395413"/>
                <a:gd name="connsiteX3" fmla="*/ 266700 w 1714500"/>
                <a:gd name="connsiteY3" fmla="*/ 1090613 h 1395413"/>
                <a:gd name="connsiteX4" fmla="*/ 219075 w 1714500"/>
                <a:gd name="connsiteY4" fmla="*/ 857250 h 1395413"/>
                <a:gd name="connsiteX5" fmla="*/ 361950 w 1714500"/>
                <a:gd name="connsiteY5" fmla="*/ 614363 h 1395413"/>
                <a:gd name="connsiteX6" fmla="*/ 395287 w 1714500"/>
                <a:gd name="connsiteY6" fmla="*/ 842963 h 1395413"/>
                <a:gd name="connsiteX7" fmla="*/ 552450 w 1714500"/>
                <a:gd name="connsiteY7" fmla="*/ 971550 h 1395413"/>
                <a:gd name="connsiteX8" fmla="*/ 523875 w 1714500"/>
                <a:gd name="connsiteY8" fmla="*/ 614363 h 1395413"/>
                <a:gd name="connsiteX9" fmla="*/ 823912 w 1714500"/>
                <a:gd name="connsiteY9" fmla="*/ 328613 h 1395413"/>
                <a:gd name="connsiteX10" fmla="*/ 919162 w 1714500"/>
                <a:gd name="connsiteY10" fmla="*/ 0 h 1395413"/>
                <a:gd name="connsiteX11" fmla="*/ 1038225 w 1714500"/>
                <a:gd name="connsiteY11" fmla="*/ 433388 h 1395413"/>
                <a:gd name="connsiteX12" fmla="*/ 1366837 w 1714500"/>
                <a:gd name="connsiteY12" fmla="*/ 738188 h 1395413"/>
                <a:gd name="connsiteX13" fmla="*/ 1419225 w 1714500"/>
                <a:gd name="connsiteY13" fmla="*/ 485775 h 1395413"/>
                <a:gd name="connsiteX14" fmla="*/ 1481137 w 1714500"/>
                <a:gd name="connsiteY14" fmla="*/ 752475 h 1395413"/>
                <a:gd name="connsiteX15" fmla="*/ 1714500 w 1714500"/>
                <a:gd name="connsiteY15" fmla="*/ 995363 h 1395413"/>
                <a:gd name="connsiteX16" fmla="*/ 1595437 w 1714500"/>
                <a:gd name="connsiteY16" fmla="*/ 1395413 h 1395413"/>
                <a:gd name="connsiteX0" fmla="*/ 266699 w 1714500"/>
                <a:gd name="connsiteY0" fmla="*/ 1395413 h 1395413"/>
                <a:gd name="connsiteX1" fmla="*/ 95250 w 1714500"/>
                <a:gd name="connsiteY1" fmla="*/ 1228725 h 1395413"/>
                <a:gd name="connsiteX2" fmla="*/ 0 w 1714500"/>
                <a:gd name="connsiteY2" fmla="*/ 933450 h 1395413"/>
                <a:gd name="connsiteX3" fmla="*/ 266700 w 1714500"/>
                <a:gd name="connsiteY3" fmla="*/ 1090613 h 1395413"/>
                <a:gd name="connsiteX4" fmla="*/ 219075 w 1714500"/>
                <a:gd name="connsiteY4" fmla="*/ 857250 h 1395413"/>
                <a:gd name="connsiteX5" fmla="*/ 361950 w 1714500"/>
                <a:gd name="connsiteY5" fmla="*/ 614363 h 1395413"/>
                <a:gd name="connsiteX6" fmla="*/ 395287 w 1714500"/>
                <a:gd name="connsiteY6" fmla="*/ 842963 h 1395413"/>
                <a:gd name="connsiteX7" fmla="*/ 552450 w 1714500"/>
                <a:gd name="connsiteY7" fmla="*/ 971550 h 1395413"/>
                <a:gd name="connsiteX8" fmla="*/ 523875 w 1714500"/>
                <a:gd name="connsiteY8" fmla="*/ 614363 h 1395413"/>
                <a:gd name="connsiteX9" fmla="*/ 823912 w 1714500"/>
                <a:gd name="connsiteY9" fmla="*/ 328613 h 1395413"/>
                <a:gd name="connsiteX10" fmla="*/ 919162 w 1714500"/>
                <a:gd name="connsiteY10" fmla="*/ 0 h 1395413"/>
                <a:gd name="connsiteX11" fmla="*/ 1038225 w 1714500"/>
                <a:gd name="connsiteY11" fmla="*/ 433388 h 1395413"/>
                <a:gd name="connsiteX12" fmla="*/ 1366837 w 1714500"/>
                <a:gd name="connsiteY12" fmla="*/ 738188 h 1395413"/>
                <a:gd name="connsiteX13" fmla="*/ 1419225 w 1714500"/>
                <a:gd name="connsiteY13" fmla="*/ 485775 h 1395413"/>
                <a:gd name="connsiteX14" fmla="*/ 1481137 w 1714500"/>
                <a:gd name="connsiteY14" fmla="*/ 752475 h 1395413"/>
                <a:gd name="connsiteX15" fmla="*/ 1714500 w 1714500"/>
                <a:gd name="connsiteY15" fmla="*/ 995363 h 1395413"/>
                <a:gd name="connsiteX16" fmla="*/ 1595437 w 1714500"/>
                <a:gd name="connsiteY16" fmla="*/ 1395413 h 1395413"/>
                <a:gd name="connsiteX0" fmla="*/ 266699 w 1714500"/>
                <a:gd name="connsiteY0" fmla="*/ 1395413 h 1395413"/>
                <a:gd name="connsiteX1" fmla="*/ 95250 w 1714500"/>
                <a:gd name="connsiteY1" fmla="*/ 1228725 h 1395413"/>
                <a:gd name="connsiteX2" fmla="*/ 0 w 1714500"/>
                <a:gd name="connsiteY2" fmla="*/ 933450 h 1395413"/>
                <a:gd name="connsiteX3" fmla="*/ 266700 w 1714500"/>
                <a:gd name="connsiteY3" fmla="*/ 1090613 h 1395413"/>
                <a:gd name="connsiteX4" fmla="*/ 219075 w 1714500"/>
                <a:gd name="connsiteY4" fmla="*/ 857250 h 1395413"/>
                <a:gd name="connsiteX5" fmla="*/ 361950 w 1714500"/>
                <a:gd name="connsiteY5" fmla="*/ 614363 h 1395413"/>
                <a:gd name="connsiteX6" fmla="*/ 395287 w 1714500"/>
                <a:gd name="connsiteY6" fmla="*/ 842963 h 1395413"/>
                <a:gd name="connsiteX7" fmla="*/ 552450 w 1714500"/>
                <a:gd name="connsiteY7" fmla="*/ 971550 h 1395413"/>
                <a:gd name="connsiteX8" fmla="*/ 523875 w 1714500"/>
                <a:gd name="connsiteY8" fmla="*/ 614363 h 1395413"/>
                <a:gd name="connsiteX9" fmla="*/ 823912 w 1714500"/>
                <a:gd name="connsiteY9" fmla="*/ 328613 h 1395413"/>
                <a:gd name="connsiteX10" fmla="*/ 919162 w 1714500"/>
                <a:gd name="connsiteY10" fmla="*/ 0 h 1395413"/>
                <a:gd name="connsiteX11" fmla="*/ 1038225 w 1714500"/>
                <a:gd name="connsiteY11" fmla="*/ 433388 h 1395413"/>
                <a:gd name="connsiteX12" fmla="*/ 1366837 w 1714500"/>
                <a:gd name="connsiteY12" fmla="*/ 738188 h 1395413"/>
                <a:gd name="connsiteX13" fmla="*/ 1419225 w 1714500"/>
                <a:gd name="connsiteY13" fmla="*/ 485775 h 1395413"/>
                <a:gd name="connsiteX14" fmla="*/ 1481137 w 1714500"/>
                <a:gd name="connsiteY14" fmla="*/ 752475 h 1395413"/>
                <a:gd name="connsiteX15" fmla="*/ 1714500 w 1714500"/>
                <a:gd name="connsiteY15" fmla="*/ 995363 h 1395413"/>
                <a:gd name="connsiteX16" fmla="*/ 1595437 w 1714500"/>
                <a:gd name="connsiteY16" fmla="*/ 1395413 h 1395413"/>
                <a:gd name="connsiteX0" fmla="*/ 266699 w 1714500"/>
                <a:gd name="connsiteY0" fmla="*/ 1395413 h 1395413"/>
                <a:gd name="connsiteX1" fmla="*/ 95250 w 1714500"/>
                <a:gd name="connsiteY1" fmla="*/ 1228725 h 1395413"/>
                <a:gd name="connsiteX2" fmla="*/ 0 w 1714500"/>
                <a:gd name="connsiteY2" fmla="*/ 933450 h 1395413"/>
                <a:gd name="connsiteX3" fmla="*/ 266700 w 1714500"/>
                <a:gd name="connsiteY3" fmla="*/ 1090613 h 1395413"/>
                <a:gd name="connsiteX4" fmla="*/ 219075 w 1714500"/>
                <a:gd name="connsiteY4" fmla="*/ 857250 h 1395413"/>
                <a:gd name="connsiteX5" fmla="*/ 361950 w 1714500"/>
                <a:gd name="connsiteY5" fmla="*/ 614363 h 1395413"/>
                <a:gd name="connsiteX6" fmla="*/ 395287 w 1714500"/>
                <a:gd name="connsiteY6" fmla="*/ 842963 h 1395413"/>
                <a:gd name="connsiteX7" fmla="*/ 552450 w 1714500"/>
                <a:gd name="connsiteY7" fmla="*/ 971550 h 1395413"/>
                <a:gd name="connsiteX8" fmla="*/ 523875 w 1714500"/>
                <a:gd name="connsiteY8" fmla="*/ 614363 h 1395413"/>
                <a:gd name="connsiteX9" fmla="*/ 823912 w 1714500"/>
                <a:gd name="connsiteY9" fmla="*/ 328613 h 1395413"/>
                <a:gd name="connsiteX10" fmla="*/ 919162 w 1714500"/>
                <a:gd name="connsiteY10" fmla="*/ 0 h 1395413"/>
                <a:gd name="connsiteX11" fmla="*/ 1038225 w 1714500"/>
                <a:gd name="connsiteY11" fmla="*/ 433388 h 1395413"/>
                <a:gd name="connsiteX12" fmla="*/ 1366837 w 1714500"/>
                <a:gd name="connsiteY12" fmla="*/ 738188 h 1395413"/>
                <a:gd name="connsiteX13" fmla="*/ 1419225 w 1714500"/>
                <a:gd name="connsiteY13" fmla="*/ 485775 h 1395413"/>
                <a:gd name="connsiteX14" fmla="*/ 1481137 w 1714500"/>
                <a:gd name="connsiteY14" fmla="*/ 752475 h 1395413"/>
                <a:gd name="connsiteX15" fmla="*/ 1714500 w 1714500"/>
                <a:gd name="connsiteY15" fmla="*/ 995363 h 1395413"/>
                <a:gd name="connsiteX16" fmla="*/ 1595437 w 1714500"/>
                <a:gd name="connsiteY16" fmla="*/ 1395413 h 1395413"/>
                <a:gd name="connsiteX0" fmla="*/ 266699 w 1717273"/>
                <a:gd name="connsiteY0" fmla="*/ 1395413 h 1395413"/>
                <a:gd name="connsiteX1" fmla="*/ 95250 w 1717273"/>
                <a:gd name="connsiteY1" fmla="*/ 1228725 h 1395413"/>
                <a:gd name="connsiteX2" fmla="*/ 0 w 1717273"/>
                <a:gd name="connsiteY2" fmla="*/ 933450 h 1395413"/>
                <a:gd name="connsiteX3" fmla="*/ 266700 w 1717273"/>
                <a:gd name="connsiteY3" fmla="*/ 1090613 h 1395413"/>
                <a:gd name="connsiteX4" fmla="*/ 219075 w 1717273"/>
                <a:gd name="connsiteY4" fmla="*/ 857250 h 1395413"/>
                <a:gd name="connsiteX5" fmla="*/ 361950 w 1717273"/>
                <a:gd name="connsiteY5" fmla="*/ 614363 h 1395413"/>
                <a:gd name="connsiteX6" fmla="*/ 395287 w 1717273"/>
                <a:gd name="connsiteY6" fmla="*/ 842963 h 1395413"/>
                <a:gd name="connsiteX7" fmla="*/ 552450 w 1717273"/>
                <a:gd name="connsiteY7" fmla="*/ 971550 h 1395413"/>
                <a:gd name="connsiteX8" fmla="*/ 523875 w 1717273"/>
                <a:gd name="connsiteY8" fmla="*/ 614363 h 1395413"/>
                <a:gd name="connsiteX9" fmla="*/ 823912 w 1717273"/>
                <a:gd name="connsiteY9" fmla="*/ 328613 h 1395413"/>
                <a:gd name="connsiteX10" fmla="*/ 919162 w 1717273"/>
                <a:gd name="connsiteY10" fmla="*/ 0 h 1395413"/>
                <a:gd name="connsiteX11" fmla="*/ 1038225 w 1717273"/>
                <a:gd name="connsiteY11" fmla="*/ 433388 h 1395413"/>
                <a:gd name="connsiteX12" fmla="*/ 1366837 w 1717273"/>
                <a:gd name="connsiteY12" fmla="*/ 738188 h 1395413"/>
                <a:gd name="connsiteX13" fmla="*/ 1419225 w 1717273"/>
                <a:gd name="connsiteY13" fmla="*/ 485775 h 1395413"/>
                <a:gd name="connsiteX14" fmla="*/ 1481137 w 1717273"/>
                <a:gd name="connsiteY14" fmla="*/ 752475 h 1395413"/>
                <a:gd name="connsiteX15" fmla="*/ 1714500 w 1717273"/>
                <a:gd name="connsiteY15" fmla="*/ 995363 h 1395413"/>
                <a:gd name="connsiteX16" fmla="*/ 1595437 w 1717273"/>
                <a:gd name="connsiteY16" fmla="*/ 1395413 h 1395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17273" h="1395413">
                  <a:moveTo>
                    <a:pt x="266699" y="1395413"/>
                  </a:moveTo>
                  <a:cubicBezTo>
                    <a:pt x="204787" y="1336675"/>
                    <a:pt x="139700" y="1305719"/>
                    <a:pt x="95250" y="1228725"/>
                  </a:cubicBezTo>
                  <a:cubicBezTo>
                    <a:pt x="50800" y="1151731"/>
                    <a:pt x="31750" y="1031875"/>
                    <a:pt x="0" y="933450"/>
                  </a:cubicBezTo>
                  <a:cubicBezTo>
                    <a:pt x="88900" y="985838"/>
                    <a:pt x="132556" y="1069182"/>
                    <a:pt x="266700" y="1090613"/>
                  </a:cubicBezTo>
                  <a:cubicBezTo>
                    <a:pt x="250825" y="1012825"/>
                    <a:pt x="196850" y="951706"/>
                    <a:pt x="219075" y="857250"/>
                  </a:cubicBezTo>
                  <a:cubicBezTo>
                    <a:pt x="241300" y="762794"/>
                    <a:pt x="314325" y="695325"/>
                    <a:pt x="361950" y="614363"/>
                  </a:cubicBezTo>
                  <a:cubicBezTo>
                    <a:pt x="373062" y="690563"/>
                    <a:pt x="336550" y="785813"/>
                    <a:pt x="395287" y="842963"/>
                  </a:cubicBezTo>
                  <a:cubicBezTo>
                    <a:pt x="454024" y="900113"/>
                    <a:pt x="500062" y="928688"/>
                    <a:pt x="552450" y="971550"/>
                  </a:cubicBezTo>
                  <a:cubicBezTo>
                    <a:pt x="542925" y="852488"/>
                    <a:pt x="473869" y="733425"/>
                    <a:pt x="523875" y="614363"/>
                  </a:cubicBezTo>
                  <a:cubicBezTo>
                    <a:pt x="573881" y="495301"/>
                    <a:pt x="777875" y="407195"/>
                    <a:pt x="823912" y="328613"/>
                  </a:cubicBezTo>
                  <a:cubicBezTo>
                    <a:pt x="869949" y="250031"/>
                    <a:pt x="915987" y="171450"/>
                    <a:pt x="919162" y="0"/>
                  </a:cubicBezTo>
                  <a:cubicBezTo>
                    <a:pt x="1039812" y="137320"/>
                    <a:pt x="1007270" y="334169"/>
                    <a:pt x="1038225" y="433388"/>
                  </a:cubicBezTo>
                  <a:cubicBezTo>
                    <a:pt x="1069180" y="532607"/>
                    <a:pt x="1231106" y="555625"/>
                    <a:pt x="1366837" y="738188"/>
                  </a:cubicBezTo>
                  <a:cubicBezTo>
                    <a:pt x="1384300" y="654050"/>
                    <a:pt x="1332706" y="574675"/>
                    <a:pt x="1419225" y="485775"/>
                  </a:cubicBezTo>
                  <a:cubicBezTo>
                    <a:pt x="1416050" y="600868"/>
                    <a:pt x="1453355" y="688180"/>
                    <a:pt x="1481137" y="752475"/>
                  </a:cubicBezTo>
                  <a:cubicBezTo>
                    <a:pt x="1508919" y="816770"/>
                    <a:pt x="1693862" y="892969"/>
                    <a:pt x="1714500" y="995363"/>
                  </a:cubicBezTo>
                  <a:cubicBezTo>
                    <a:pt x="1735138" y="1097757"/>
                    <a:pt x="1635125" y="1262063"/>
                    <a:pt x="1595437" y="1395413"/>
                  </a:cubicBezTo>
                </a:path>
              </a:pathLst>
            </a:custGeom>
            <a:solidFill>
              <a:srgbClr val="FFC000">
                <a:alpha val="80000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DC350C2-019E-B94C-4174-A38701413A2C}"/>
                </a:ext>
              </a:extLst>
            </p:cNvPr>
            <p:cNvSpPr/>
            <p:nvPr/>
          </p:nvSpPr>
          <p:spPr>
            <a:xfrm>
              <a:off x="1383403" y="4321968"/>
              <a:ext cx="119063" cy="416719"/>
            </a:xfrm>
            <a:custGeom>
              <a:avLst/>
              <a:gdLst>
                <a:gd name="connsiteX0" fmla="*/ 33337 w 233362"/>
                <a:gd name="connsiteY0" fmla="*/ 0 h 514350"/>
                <a:gd name="connsiteX1" fmla="*/ 0 w 233362"/>
                <a:gd name="connsiteY1" fmla="*/ 214312 h 514350"/>
                <a:gd name="connsiteX2" fmla="*/ 114300 w 233362"/>
                <a:gd name="connsiteY2" fmla="*/ 323850 h 514350"/>
                <a:gd name="connsiteX3" fmla="*/ 185737 w 233362"/>
                <a:gd name="connsiteY3" fmla="*/ 514350 h 514350"/>
                <a:gd name="connsiteX4" fmla="*/ 233362 w 233362"/>
                <a:gd name="connsiteY4" fmla="*/ 214312 h 514350"/>
                <a:gd name="connsiteX5" fmla="*/ 104775 w 233362"/>
                <a:gd name="connsiteY5" fmla="*/ 133350 h 514350"/>
                <a:gd name="connsiteX6" fmla="*/ 33337 w 233362"/>
                <a:gd name="connsiteY6" fmla="*/ 0 h 514350"/>
                <a:gd name="connsiteX0" fmla="*/ 35822 w 235847"/>
                <a:gd name="connsiteY0" fmla="*/ 0 h 514350"/>
                <a:gd name="connsiteX1" fmla="*/ 2485 w 235847"/>
                <a:gd name="connsiteY1" fmla="*/ 214312 h 514350"/>
                <a:gd name="connsiteX2" fmla="*/ 116785 w 235847"/>
                <a:gd name="connsiteY2" fmla="*/ 323850 h 514350"/>
                <a:gd name="connsiteX3" fmla="*/ 188222 w 235847"/>
                <a:gd name="connsiteY3" fmla="*/ 514350 h 514350"/>
                <a:gd name="connsiteX4" fmla="*/ 235847 w 235847"/>
                <a:gd name="connsiteY4" fmla="*/ 214312 h 514350"/>
                <a:gd name="connsiteX5" fmla="*/ 107260 w 235847"/>
                <a:gd name="connsiteY5" fmla="*/ 133350 h 514350"/>
                <a:gd name="connsiteX6" fmla="*/ 35822 w 235847"/>
                <a:gd name="connsiteY6" fmla="*/ 0 h 514350"/>
                <a:gd name="connsiteX0" fmla="*/ 35822 w 235847"/>
                <a:gd name="connsiteY0" fmla="*/ 0 h 514350"/>
                <a:gd name="connsiteX1" fmla="*/ 2485 w 235847"/>
                <a:gd name="connsiteY1" fmla="*/ 214312 h 514350"/>
                <a:gd name="connsiteX2" fmla="*/ 116785 w 235847"/>
                <a:gd name="connsiteY2" fmla="*/ 323850 h 514350"/>
                <a:gd name="connsiteX3" fmla="*/ 188222 w 235847"/>
                <a:gd name="connsiteY3" fmla="*/ 514350 h 514350"/>
                <a:gd name="connsiteX4" fmla="*/ 235847 w 235847"/>
                <a:gd name="connsiteY4" fmla="*/ 214312 h 514350"/>
                <a:gd name="connsiteX5" fmla="*/ 107260 w 235847"/>
                <a:gd name="connsiteY5" fmla="*/ 133350 h 514350"/>
                <a:gd name="connsiteX6" fmla="*/ 35822 w 235847"/>
                <a:gd name="connsiteY6" fmla="*/ 0 h 514350"/>
                <a:gd name="connsiteX0" fmla="*/ 35822 w 242838"/>
                <a:gd name="connsiteY0" fmla="*/ 0 h 514350"/>
                <a:gd name="connsiteX1" fmla="*/ 2485 w 242838"/>
                <a:gd name="connsiteY1" fmla="*/ 214312 h 514350"/>
                <a:gd name="connsiteX2" fmla="*/ 116785 w 242838"/>
                <a:gd name="connsiteY2" fmla="*/ 323850 h 514350"/>
                <a:gd name="connsiteX3" fmla="*/ 188222 w 242838"/>
                <a:gd name="connsiteY3" fmla="*/ 514350 h 514350"/>
                <a:gd name="connsiteX4" fmla="*/ 235847 w 242838"/>
                <a:gd name="connsiteY4" fmla="*/ 214312 h 514350"/>
                <a:gd name="connsiteX5" fmla="*/ 107260 w 242838"/>
                <a:gd name="connsiteY5" fmla="*/ 133350 h 514350"/>
                <a:gd name="connsiteX6" fmla="*/ 35822 w 242838"/>
                <a:gd name="connsiteY6" fmla="*/ 0 h 514350"/>
                <a:gd name="connsiteX0" fmla="*/ 35822 w 242838"/>
                <a:gd name="connsiteY0" fmla="*/ 0 h 514350"/>
                <a:gd name="connsiteX1" fmla="*/ 2485 w 242838"/>
                <a:gd name="connsiteY1" fmla="*/ 214312 h 514350"/>
                <a:gd name="connsiteX2" fmla="*/ 116785 w 242838"/>
                <a:gd name="connsiteY2" fmla="*/ 323850 h 514350"/>
                <a:gd name="connsiteX3" fmla="*/ 188222 w 242838"/>
                <a:gd name="connsiteY3" fmla="*/ 514350 h 514350"/>
                <a:gd name="connsiteX4" fmla="*/ 235847 w 242838"/>
                <a:gd name="connsiteY4" fmla="*/ 214312 h 514350"/>
                <a:gd name="connsiteX5" fmla="*/ 107260 w 242838"/>
                <a:gd name="connsiteY5" fmla="*/ 133350 h 514350"/>
                <a:gd name="connsiteX6" fmla="*/ 35822 w 242838"/>
                <a:gd name="connsiteY6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2838" h="514350">
                  <a:moveTo>
                    <a:pt x="35822" y="0"/>
                  </a:moveTo>
                  <a:cubicBezTo>
                    <a:pt x="24710" y="71437"/>
                    <a:pt x="-9421" y="158749"/>
                    <a:pt x="2485" y="214312"/>
                  </a:cubicBezTo>
                  <a:cubicBezTo>
                    <a:pt x="14391" y="269875"/>
                    <a:pt x="57254" y="298450"/>
                    <a:pt x="116785" y="323850"/>
                  </a:cubicBezTo>
                  <a:cubicBezTo>
                    <a:pt x="176316" y="349250"/>
                    <a:pt x="164410" y="450850"/>
                    <a:pt x="188222" y="514350"/>
                  </a:cubicBezTo>
                  <a:cubicBezTo>
                    <a:pt x="204097" y="414337"/>
                    <a:pt x="262835" y="261937"/>
                    <a:pt x="235847" y="214312"/>
                  </a:cubicBezTo>
                  <a:cubicBezTo>
                    <a:pt x="208859" y="166687"/>
                    <a:pt x="159647" y="155575"/>
                    <a:pt x="107260" y="133350"/>
                  </a:cubicBezTo>
                  <a:cubicBezTo>
                    <a:pt x="54873" y="111125"/>
                    <a:pt x="59635" y="44450"/>
                    <a:pt x="35822" y="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39006C6-BDBB-CA45-2A28-F0B50591E9FE}"/>
                </a:ext>
              </a:extLst>
            </p:cNvPr>
            <p:cNvSpPr/>
            <p:nvPr/>
          </p:nvSpPr>
          <p:spPr>
            <a:xfrm>
              <a:off x="4245150" y="4838700"/>
              <a:ext cx="164925" cy="442913"/>
            </a:xfrm>
            <a:custGeom>
              <a:avLst/>
              <a:gdLst>
                <a:gd name="connsiteX0" fmla="*/ 147637 w 147637"/>
                <a:gd name="connsiteY0" fmla="*/ 0 h 442913"/>
                <a:gd name="connsiteX1" fmla="*/ 0 w 147637"/>
                <a:gd name="connsiteY1" fmla="*/ 171450 h 442913"/>
                <a:gd name="connsiteX2" fmla="*/ 19050 w 147637"/>
                <a:gd name="connsiteY2" fmla="*/ 290513 h 442913"/>
                <a:gd name="connsiteX3" fmla="*/ 14287 w 147637"/>
                <a:gd name="connsiteY3" fmla="*/ 442913 h 442913"/>
                <a:gd name="connsiteX4" fmla="*/ 109537 w 147637"/>
                <a:gd name="connsiteY4" fmla="*/ 304800 h 442913"/>
                <a:gd name="connsiteX5" fmla="*/ 100012 w 147637"/>
                <a:gd name="connsiteY5" fmla="*/ 176213 h 442913"/>
                <a:gd name="connsiteX6" fmla="*/ 147637 w 147637"/>
                <a:gd name="connsiteY6" fmla="*/ 0 h 442913"/>
                <a:gd name="connsiteX0" fmla="*/ 163395 w 163395"/>
                <a:gd name="connsiteY0" fmla="*/ 0 h 442913"/>
                <a:gd name="connsiteX1" fmla="*/ 15758 w 163395"/>
                <a:gd name="connsiteY1" fmla="*/ 171450 h 442913"/>
                <a:gd name="connsiteX2" fmla="*/ 34808 w 163395"/>
                <a:gd name="connsiteY2" fmla="*/ 290513 h 442913"/>
                <a:gd name="connsiteX3" fmla="*/ 30045 w 163395"/>
                <a:gd name="connsiteY3" fmla="*/ 442913 h 442913"/>
                <a:gd name="connsiteX4" fmla="*/ 125295 w 163395"/>
                <a:gd name="connsiteY4" fmla="*/ 304800 h 442913"/>
                <a:gd name="connsiteX5" fmla="*/ 115770 w 163395"/>
                <a:gd name="connsiteY5" fmla="*/ 176213 h 442913"/>
                <a:gd name="connsiteX6" fmla="*/ 163395 w 163395"/>
                <a:gd name="connsiteY6" fmla="*/ 0 h 442913"/>
                <a:gd name="connsiteX0" fmla="*/ 164925 w 164925"/>
                <a:gd name="connsiteY0" fmla="*/ 0 h 442913"/>
                <a:gd name="connsiteX1" fmla="*/ 17288 w 164925"/>
                <a:gd name="connsiteY1" fmla="*/ 171450 h 442913"/>
                <a:gd name="connsiteX2" fmla="*/ 36338 w 164925"/>
                <a:gd name="connsiteY2" fmla="*/ 290513 h 442913"/>
                <a:gd name="connsiteX3" fmla="*/ 31575 w 164925"/>
                <a:gd name="connsiteY3" fmla="*/ 442913 h 442913"/>
                <a:gd name="connsiteX4" fmla="*/ 126825 w 164925"/>
                <a:gd name="connsiteY4" fmla="*/ 304800 h 442913"/>
                <a:gd name="connsiteX5" fmla="*/ 117300 w 164925"/>
                <a:gd name="connsiteY5" fmla="*/ 176213 h 442913"/>
                <a:gd name="connsiteX6" fmla="*/ 164925 w 164925"/>
                <a:gd name="connsiteY6" fmla="*/ 0 h 442913"/>
                <a:gd name="connsiteX0" fmla="*/ 164925 w 164925"/>
                <a:gd name="connsiteY0" fmla="*/ 0 h 442913"/>
                <a:gd name="connsiteX1" fmla="*/ 17288 w 164925"/>
                <a:gd name="connsiteY1" fmla="*/ 171450 h 442913"/>
                <a:gd name="connsiteX2" fmla="*/ 36338 w 164925"/>
                <a:gd name="connsiteY2" fmla="*/ 290513 h 442913"/>
                <a:gd name="connsiteX3" fmla="*/ 31575 w 164925"/>
                <a:gd name="connsiteY3" fmla="*/ 442913 h 442913"/>
                <a:gd name="connsiteX4" fmla="*/ 126825 w 164925"/>
                <a:gd name="connsiteY4" fmla="*/ 304800 h 442913"/>
                <a:gd name="connsiteX5" fmla="*/ 117300 w 164925"/>
                <a:gd name="connsiteY5" fmla="*/ 176213 h 442913"/>
                <a:gd name="connsiteX6" fmla="*/ 164925 w 164925"/>
                <a:gd name="connsiteY6" fmla="*/ 0 h 442913"/>
                <a:gd name="connsiteX0" fmla="*/ 164925 w 164925"/>
                <a:gd name="connsiteY0" fmla="*/ 0 h 442913"/>
                <a:gd name="connsiteX1" fmla="*/ 17288 w 164925"/>
                <a:gd name="connsiteY1" fmla="*/ 171450 h 442913"/>
                <a:gd name="connsiteX2" fmla="*/ 36338 w 164925"/>
                <a:gd name="connsiteY2" fmla="*/ 290513 h 442913"/>
                <a:gd name="connsiteX3" fmla="*/ 31575 w 164925"/>
                <a:gd name="connsiteY3" fmla="*/ 442913 h 442913"/>
                <a:gd name="connsiteX4" fmla="*/ 126825 w 164925"/>
                <a:gd name="connsiteY4" fmla="*/ 304800 h 442913"/>
                <a:gd name="connsiteX5" fmla="*/ 117300 w 164925"/>
                <a:gd name="connsiteY5" fmla="*/ 176213 h 442913"/>
                <a:gd name="connsiteX6" fmla="*/ 164925 w 164925"/>
                <a:gd name="connsiteY6" fmla="*/ 0 h 442913"/>
                <a:gd name="connsiteX0" fmla="*/ 164925 w 164925"/>
                <a:gd name="connsiteY0" fmla="*/ 0 h 442913"/>
                <a:gd name="connsiteX1" fmla="*/ 17288 w 164925"/>
                <a:gd name="connsiteY1" fmla="*/ 171450 h 442913"/>
                <a:gd name="connsiteX2" fmla="*/ 36338 w 164925"/>
                <a:gd name="connsiteY2" fmla="*/ 290513 h 442913"/>
                <a:gd name="connsiteX3" fmla="*/ 31575 w 164925"/>
                <a:gd name="connsiteY3" fmla="*/ 442913 h 442913"/>
                <a:gd name="connsiteX4" fmla="*/ 126825 w 164925"/>
                <a:gd name="connsiteY4" fmla="*/ 304800 h 442913"/>
                <a:gd name="connsiteX5" fmla="*/ 117300 w 164925"/>
                <a:gd name="connsiteY5" fmla="*/ 176213 h 442913"/>
                <a:gd name="connsiteX6" fmla="*/ 164925 w 164925"/>
                <a:gd name="connsiteY6" fmla="*/ 0 h 442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4925" h="442913">
                  <a:moveTo>
                    <a:pt x="164925" y="0"/>
                  </a:moveTo>
                  <a:cubicBezTo>
                    <a:pt x="79994" y="66675"/>
                    <a:pt x="59357" y="97632"/>
                    <a:pt x="17288" y="171450"/>
                  </a:cubicBezTo>
                  <a:cubicBezTo>
                    <a:pt x="-24781" y="245268"/>
                    <a:pt x="21257" y="251620"/>
                    <a:pt x="36338" y="290513"/>
                  </a:cubicBezTo>
                  <a:cubicBezTo>
                    <a:pt x="51419" y="329406"/>
                    <a:pt x="33163" y="392113"/>
                    <a:pt x="31575" y="442913"/>
                  </a:cubicBezTo>
                  <a:cubicBezTo>
                    <a:pt x="63325" y="396875"/>
                    <a:pt x="118888" y="362745"/>
                    <a:pt x="126825" y="304800"/>
                  </a:cubicBezTo>
                  <a:cubicBezTo>
                    <a:pt x="134762" y="246855"/>
                    <a:pt x="122857" y="232570"/>
                    <a:pt x="117300" y="176213"/>
                  </a:cubicBezTo>
                  <a:cubicBezTo>
                    <a:pt x="111743" y="119856"/>
                    <a:pt x="149050" y="58738"/>
                    <a:pt x="164925" y="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510ED73-B51C-3FB7-2442-72B891495C78}"/>
                </a:ext>
              </a:extLst>
            </p:cNvPr>
            <p:cNvSpPr/>
            <p:nvPr/>
          </p:nvSpPr>
          <p:spPr>
            <a:xfrm>
              <a:off x="2991909" y="4110038"/>
              <a:ext cx="138267" cy="280987"/>
            </a:xfrm>
            <a:custGeom>
              <a:avLst/>
              <a:gdLst>
                <a:gd name="connsiteX0" fmla="*/ 0 w 119063"/>
                <a:gd name="connsiteY0" fmla="*/ 0 h 252412"/>
                <a:gd name="connsiteX1" fmla="*/ 0 w 119063"/>
                <a:gd name="connsiteY1" fmla="*/ 128587 h 252412"/>
                <a:gd name="connsiteX2" fmla="*/ 119063 w 119063"/>
                <a:gd name="connsiteY2" fmla="*/ 252412 h 252412"/>
                <a:gd name="connsiteX3" fmla="*/ 114300 w 119063"/>
                <a:gd name="connsiteY3" fmla="*/ 157162 h 252412"/>
                <a:gd name="connsiteX4" fmla="*/ 0 w 119063"/>
                <a:gd name="connsiteY4" fmla="*/ 0 h 252412"/>
                <a:gd name="connsiteX0" fmla="*/ 10230 w 129293"/>
                <a:gd name="connsiteY0" fmla="*/ 0 h 252412"/>
                <a:gd name="connsiteX1" fmla="*/ 10230 w 129293"/>
                <a:gd name="connsiteY1" fmla="*/ 128587 h 252412"/>
                <a:gd name="connsiteX2" fmla="*/ 129293 w 129293"/>
                <a:gd name="connsiteY2" fmla="*/ 252412 h 252412"/>
                <a:gd name="connsiteX3" fmla="*/ 124530 w 129293"/>
                <a:gd name="connsiteY3" fmla="*/ 157162 h 252412"/>
                <a:gd name="connsiteX4" fmla="*/ 10230 w 129293"/>
                <a:gd name="connsiteY4" fmla="*/ 0 h 252412"/>
                <a:gd name="connsiteX0" fmla="*/ 10230 w 129293"/>
                <a:gd name="connsiteY0" fmla="*/ 0 h 252412"/>
                <a:gd name="connsiteX1" fmla="*/ 10230 w 129293"/>
                <a:gd name="connsiteY1" fmla="*/ 128587 h 252412"/>
                <a:gd name="connsiteX2" fmla="*/ 129293 w 129293"/>
                <a:gd name="connsiteY2" fmla="*/ 252412 h 252412"/>
                <a:gd name="connsiteX3" fmla="*/ 124530 w 129293"/>
                <a:gd name="connsiteY3" fmla="*/ 157162 h 252412"/>
                <a:gd name="connsiteX4" fmla="*/ 10230 w 129293"/>
                <a:gd name="connsiteY4" fmla="*/ 0 h 252412"/>
                <a:gd name="connsiteX0" fmla="*/ 10230 w 139938"/>
                <a:gd name="connsiteY0" fmla="*/ 0 h 252412"/>
                <a:gd name="connsiteX1" fmla="*/ 10230 w 139938"/>
                <a:gd name="connsiteY1" fmla="*/ 128587 h 252412"/>
                <a:gd name="connsiteX2" fmla="*/ 129293 w 139938"/>
                <a:gd name="connsiteY2" fmla="*/ 252412 h 252412"/>
                <a:gd name="connsiteX3" fmla="*/ 124530 w 139938"/>
                <a:gd name="connsiteY3" fmla="*/ 157162 h 252412"/>
                <a:gd name="connsiteX4" fmla="*/ 10230 w 139938"/>
                <a:gd name="connsiteY4" fmla="*/ 0 h 252412"/>
                <a:gd name="connsiteX0" fmla="*/ 8467 w 130891"/>
                <a:gd name="connsiteY0" fmla="*/ 0 h 280987"/>
                <a:gd name="connsiteX1" fmla="*/ 8467 w 130891"/>
                <a:gd name="connsiteY1" fmla="*/ 128587 h 280987"/>
                <a:gd name="connsiteX2" fmla="*/ 122767 w 130891"/>
                <a:gd name="connsiteY2" fmla="*/ 280987 h 280987"/>
                <a:gd name="connsiteX3" fmla="*/ 122767 w 130891"/>
                <a:gd name="connsiteY3" fmla="*/ 157162 h 280987"/>
                <a:gd name="connsiteX4" fmla="*/ 8467 w 130891"/>
                <a:gd name="connsiteY4" fmla="*/ 0 h 280987"/>
                <a:gd name="connsiteX0" fmla="*/ 8467 w 130891"/>
                <a:gd name="connsiteY0" fmla="*/ 0 h 280987"/>
                <a:gd name="connsiteX1" fmla="*/ 8467 w 130891"/>
                <a:gd name="connsiteY1" fmla="*/ 128587 h 280987"/>
                <a:gd name="connsiteX2" fmla="*/ 122767 w 130891"/>
                <a:gd name="connsiteY2" fmla="*/ 280987 h 280987"/>
                <a:gd name="connsiteX3" fmla="*/ 122767 w 130891"/>
                <a:gd name="connsiteY3" fmla="*/ 157162 h 280987"/>
                <a:gd name="connsiteX4" fmla="*/ 8467 w 130891"/>
                <a:gd name="connsiteY4" fmla="*/ 0 h 280987"/>
                <a:gd name="connsiteX0" fmla="*/ 8467 w 138267"/>
                <a:gd name="connsiteY0" fmla="*/ 0 h 280987"/>
                <a:gd name="connsiteX1" fmla="*/ 8467 w 138267"/>
                <a:gd name="connsiteY1" fmla="*/ 128587 h 280987"/>
                <a:gd name="connsiteX2" fmla="*/ 122767 w 138267"/>
                <a:gd name="connsiteY2" fmla="*/ 280987 h 280987"/>
                <a:gd name="connsiteX3" fmla="*/ 122767 w 138267"/>
                <a:gd name="connsiteY3" fmla="*/ 157162 h 280987"/>
                <a:gd name="connsiteX4" fmla="*/ 8467 w 138267"/>
                <a:gd name="connsiteY4" fmla="*/ 0 h 280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267" h="280987">
                  <a:moveTo>
                    <a:pt x="8467" y="0"/>
                  </a:moveTo>
                  <a:cubicBezTo>
                    <a:pt x="8467" y="42862"/>
                    <a:pt x="-10583" y="81756"/>
                    <a:pt x="8467" y="128587"/>
                  </a:cubicBezTo>
                  <a:cubicBezTo>
                    <a:pt x="27517" y="175418"/>
                    <a:pt x="94986" y="199230"/>
                    <a:pt x="122767" y="280987"/>
                  </a:cubicBezTo>
                  <a:cubicBezTo>
                    <a:pt x="144991" y="239712"/>
                    <a:pt x="141817" y="203993"/>
                    <a:pt x="122767" y="157162"/>
                  </a:cubicBezTo>
                  <a:cubicBezTo>
                    <a:pt x="103717" y="110331"/>
                    <a:pt x="37042" y="102393"/>
                    <a:pt x="8467" y="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2F4BFCAF-5DCC-E91D-B08C-FB2994983397}"/>
                </a:ext>
              </a:extLst>
            </p:cNvPr>
            <p:cNvSpPr/>
            <p:nvPr/>
          </p:nvSpPr>
          <p:spPr>
            <a:xfrm>
              <a:off x="1060714" y="5631656"/>
              <a:ext cx="137053" cy="159544"/>
            </a:xfrm>
            <a:custGeom>
              <a:avLst/>
              <a:gdLst>
                <a:gd name="connsiteX0" fmla="*/ 0 w 119063"/>
                <a:gd name="connsiteY0" fmla="*/ 0 h 252412"/>
                <a:gd name="connsiteX1" fmla="*/ 0 w 119063"/>
                <a:gd name="connsiteY1" fmla="*/ 128587 h 252412"/>
                <a:gd name="connsiteX2" fmla="*/ 119063 w 119063"/>
                <a:gd name="connsiteY2" fmla="*/ 252412 h 252412"/>
                <a:gd name="connsiteX3" fmla="*/ 114300 w 119063"/>
                <a:gd name="connsiteY3" fmla="*/ 157162 h 252412"/>
                <a:gd name="connsiteX4" fmla="*/ 0 w 119063"/>
                <a:gd name="connsiteY4" fmla="*/ 0 h 252412"/>
                <a:gd name="connsiteX0" fmla="*/ 10230 w 129293"/>
                <a:gd name="connsiteY0" fmla="*/ 0 h 252412"/>
                <a:gd name="connsiteX1" fmla="*/ 10230 w 129293"/>
                <a:gd name="connsiteY1" fmla="*/ 128587 h 252412"/>
                <a:gd name="connsiteX2" fmla="*/ 129293 w 129293"/>
                <a:gd name="connsiteY2" fmla="*/ 252412 h 252412"/>
                <a:gd name="connsiteX3" fmla="*/ 124530 w 129293"/>
                <a:gd name="connsiteY3" fmla="*/ 157162 h 252412"/>
                <a:gd name="connsiteX4" fmla="*/ 10230 w 129293"/>
                <a:gd name="connsiteY4" fmla="*/ 0 h 252412"/>
                <a:gd name="connsiteX0" fmla="*/ 10230 w 129293"/>
                <a:gd name="connsiteY0" fmla="*/ 0 h 252412"/>
                <a:gd name="connsiteX1" fmla="*/ 10230 w 129293"/>
                <a:gd name="connsiteY1" fmla="*/ 128587 h 252412"/>
                <a:gd name="connsiteX2" fmla="*/ 129293 w 129293"/>
                <a:gd name="connsiteY2" fmla="*/ 252412 h 252412"/>
                <a:gd name="connsiteX3" fmla="*/ 124530 w 129293"/>
                <a:gd name="connsiteY3" fmla="*/ 157162 h 252412"/>
                <a:gd name="connsiteX4" fmla="*/ 10230 w 129293"/>
                <a:gd name="connsiteY4" fmla="*/ 0 h 252412"/>
                <a:gd name="connsiteX0" fmla="*/ 10230 w 139938"/>
                <a:gd name="connsiteY0" fmla="*/ 0 h 252412"/>
                <a:gd name="connsiteX1" fmla="*/ 10230 w 139938"/>
                <a:gd name="connsiteY1" fmla="*/ 128587 h 252412"/>
                <a:gd name="connsiteX2" fmla="*/ 129293 w 139938"/>
                <a:gd name="connsiteY2" fmla="*/ 252412 h 252412"/>
                <a:gd name="connsiteX3" fmla="*/ 124530 w 139938"/>
                <a:gd name="connsiteY3" fmla="*/ 157162 h 252412"/>
                <a:gd name="connsiteX4" fmla="*/ 10230 w 139938"/>
                <a:gd name="connsiteY4" fmla="*/ 0 h 252412"/>
                <a:gd name="connsiteX0" fmla="*/ 8467 w 130891"/>
                <a:gd name="connsiteY0" fmla="*/ 0 h 280987"/>
                <a:gd name="connsiteX1" fmla="*/ 8467 w 130891"/>
                <a:gd name="connsiteY1" fmla="*/ 128587 h 280987"/>
                <a:gd name="connsiteX2" fmla="*/ 122767 w 130891"/>
                <a:gd name="connsiteY2" fmla="*/ 280987 h 280987"/>
                <a:gd name="connsiteX3" fmla="*/ 122767 w 130891"/>
                <a:gd name="connsiteY3" fmla="*/ 157162 h 280987"/>
                <a:gd name="connsiteX4" fmla="*/ 8467 w 130891"/>
                <a:gd name="connsiteY4" fmla="*/ 0 h 280987"/>
                <a:gd name="connsiteX0" fmla="*/ 8467 w 130891"/>
                <a:gd name="connsiteY0" fmla="*/ 0 h 280987"/>
                <a:gd name="connsiteX1" fmla="*/ 8467 w 130891"/>
                <a:gd name="connsiteY1" fmla="*/ 128587 h 280987"/>
                <a:gd name="connsiteX2" fmla="*/ 122767 w 130891"/>
                <a:gd name="connsiteY2" fmla="*/ 280987 h 280987"/>
                <a:gd name="connsiteX3" fmla="*/ 122767 w 130891"/>
                <a:gd name="connsiteY3" fmla="*/ 157162 h 280987"/>
                <a:gd name="connsiteX4" fmla="*/ 8467 w 130891"/>
                <a:gd name="connsiteY4" fmla="*/ 0 h 280987"/>
                <a:gd name="connsiteX0" fmla="*/ 8467 w 138267"/>
                <a:gd name="connsiteY0" fmla="*/ 0 h 280987"/>
                <a:gd name="connsiteX1" fmla="*/ 8467 w 138267"/>
                <a:gd name="connsiteY1" fmla="*/ 128587 h 280987"/>
                <a:gd name="connsiteX2" fmla="*/ 122767 w 138267"/>
                <a:gd name="connsiteY2" fmla="*/ 280987 h 280987"/>
                <a:gd name="connsiteX3" fmla="*/ 122767 w 138267"/>
                <a:gd name="connsiteY3" fmla="*/ 157162 h 280987"/>
                <a:gd name="connsiteX4" fmla="*/ 8467 w 138267"/>
                <a:gd name="connsiteY4" fmla="*/ 0 h 280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267" h="280987">
                  <a:moveTo>
                    <a:pt x="8467" y="0"/>
                  </a:moveTo>
                  <a:cubicBezTo>
                    <a:pt x="8467" y="42862"/>
                    <a:pt x="-10583" y="81756"/>
                    <a:pt x="8467" y="128587"/>
                  </a:cubicBezTo>
                  <a:cubicBezTo>
                    <a:pt x="27517" y="175418"/>
                    <a:pt x="94986" y="199230"/>
                    <a:pt x="122767" y="280987"/>
                  </a:cubicBezTo>
                  <a:cubicBezTo>
                    <a:pt x="144991" y="239712"/>
                    <a:pt x="141817" y="203993"/>
                    <a:pt x="122767" y="157162"/>
                  </a:cubicBezTo>
                  <a:cubicBezTo>
                    <a:pt x="103717" y="110331"/>
                    <a:pt x="37042" y="102393"/>
                    <a:pt x="8467" y="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AD5FE6E-2937-8C7D-D2CD-BC6EA6C0FA8C}"/>
              </a:ext>
            </a:extLst>
          </p:cNvPr>
          <p:cNvGrpSpPr/>
          <p:nvPr/>
        </p:nvGrpSpPr>
        <p:grpSpPr>
          <a:xfrm>
            <a:off x="7276538" y="3244247"/>
            <a:ext cx="1929931" cy="3608366"/>
            <a:chOff x="6038803" y="2240438"/>
            <a:chExt cx="2245628" cy="4198620"/>
          </a:xfrm>
          <a:solidFill>
            <a:srgbClr val="FF0000">
              <a:alpha val="70000"/>
            </a:srgbClr>
          </a:solidFill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0BF144F-91EC-ACC3-1301-133A7FE43BA3}"/>
                </a:ext>
              </a:extLst>
            </p:cNvPr>
            <p:cNvSpPr/>
            <p:nvPr/>
          </p:nvSpPr>
          <p:spPr>
            <a:xfrm>
              <a:off x="6321351" y="2240438"/>
              <a:ext cx="1569125" cy="4198620"/>
            </a:xfrm>
            <a:custGeom>
              <a:avLst/>
              <a:gdLst>
                <a:gd name="connsiteX0" fmla="*/ 206125 w 1550653"/>
                <a:gd name="connsiteY0" fmla="*/ 4199096 h 4199096"/>
                <a:gd name="connsiteX1" fmla="*/ 385 w 1550653"/>
                <a:gd name="connsiteY1" fmla="*/ 3467576 h 4199096"/>
                <a:gd name="connsiteX2" fmla="*/ 251845 w 1550653"/>
                <a:gd name="connsiteY2" fmla="*/ 2835116 h 4199096"/>
                <a:gd name="connsiteX3" fmla="*/ 38485 w 1550653"/>
                <a:gd name="connsiteY3" fmla="*/ 2324576 h 4199096"/>
                <a:gd name="connsiteX4" fmla="*/ 76585 w 1550653"/>
                <a:gd name="connsiteY4" fmla="*/ 1897856 h 4199096"/>
                <a:gd name="connsiteX5" fmla="*/ 168025 w 1550653"/>
                <a:gd name="connsiteY5" fmla="*/ 2035016 h 4199096"/>
                <a:gd name="connsiteX6" fmla="*/ 244225 w 1550653"/>
                <a:gd name="connsiteY6" fmla="*/ 1516856 h 4199096"/>
                <a:gd name="connsiteX7" fmla="*/ 328045 w 1550653"/>
                <a:gd name="connsiteY7" fmla="*/ 1295876 h 4199096"/>
                <a:gd name="connsiteX8" fmla="*/ 244225 w 1550653"/>
                <a:gd name="connsiteY8" fmla="*/ 983456 h 4199096"/>
                <a:gd name="connsiteX9" fmla="*/ 396625 w 1550653"/>
                <a:gd name="connsiteY9" fmla="*/ 1082516 h 4199096"/>
                <a:gd name="connsiteX10" fmla="*/ 381385 w 1550653"/>
                <a:gd name="connsiteY10" fmla="*/ 671036 h 4199096"/>
                <a:gd name="connsiteX11" fmla="*/ 411865 w 1550653"/>
                <a:gd name="connsiteY11" fmla="*/ 297656 h 4199096"/>
                <a:gd name="connsiteX12" fmla="*/ 655705 w 1550653"/>
                <a:gd name="connsiteY12" fmla="*/ 476 h 4199096"/>
                <a:gd name="connsiteX13" fmla="*/ 541405 w 1550653"/>
                <a:gd name="connsiteY13" fmla="*/ 366236 h 4199096"/>
                <a:gd name="connsiteX14" fmla="*/ 693805 w 1550653"/>
                <a:gd name="connsiteY14" fmla="*/ 617696 h 4199096"/>
                <a:gd name="connsiteX15" fmla="*/ 731905 w 1550653"/>
                <a:gd name="connsiteY15" fmla="*/ 465296 h 4199096"/>
                <a:gd name="connsiteX16" fmla="*/ 869065 w 1550653"/>
                <a:gd name="connsiteY16" fmla="*/ 876776 h 4199096"/>
                <a:gd name="connsiteX17" fmla="*/ 823345 w 1550653"/>
                <a:gd name="connsiteY17" fmla="*/ 1173956 h 4199096"/>
                <a:gd name="connsiteX18" fmla="*/ 1097665 w 1550653"/>
                <a:gd name="connsiteY18" fmla="*/ 1410176 h 4199096"/>
                <a:gd name="connsiteX19" fmla="*/ 1120525 w 1550653"/>
                <a:gd name="connsiteY19" fmla="*/ 1814036 h 4199096"/>
                <a:gd name="connsiteX20" fmla="*/ 1333885 w 1550653"/>
                <a:gd name="connsiteY20" fmla="*/ 1433036 h 4199096"/>
                <a:gd name="connsiteX21" fmla="*/ 1509145 w 1550653"/>
                <a:gd name="connsiteY21" fmla="*/ 1356836 h 4199096"/>
                <a:gd name="connsiteX22" fmla="*/ 1295785 w 1550653"/>
                <a:gd name="connsiteY22" fmla="*/ 1654016 h 4199096"/>
                <a:gd name="connsiteX23" fmla="*/ 1333885 w 1550653"/>
                <a:gd name="connsiteY23" fmla="*/ 2050256 h 4199096"/>
                <a:gd name="connsiteX24" fmla="*/ 1288165 w 1550653"/>
                <a:gd name="connsiteY24" fmla="*/ 2591276 h 4199096"/>
                <a:gd name="connsiteX25" fmla="*/ 1219585 w 1550653"/>
                <a:gd name="connsiteY25" fmla="*/ 2964656 h 4199096"/>
                <a:gd name="connsiteX26" fmla="*/ 1311025 w 1550653"/>
                <a:gd name="connsiteY26" fmla="*/ 3147536 h 4199096"/>
                <a:gd name="connsiteX27" fmla="*/ 1547245 w 1550653"/>
                <a:gd name="connsiteY27" fmla="*/ 2949416 h 4199096"/>
                <a:gd name="connsiteX28" fmla="*/ 1455805 w 1550653"/>
                <a:gd name="connsiteY28" fmla="*/ 3437096 h 4199096"/>
                <a:gd name="connsiteX29" fmla="*/ 1524385 w 1550653"/>
                <a:gd name="connsiteY29" fmla="*/ 3886676 h 4199096"/>
                <a:gd name="connsiteX30" fmla="*/ 1440565 w 1550653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97856 h 4199096"/>
                <a:gd name="connsiteX5" fmla="*/ 179999 w 1562627"/>
                <a:gd name="connsiteY5" fmla="*/ 2035016 h 4199096"/>
                <a:gd name="connsiteX6" fmla="*/ 256199 w 1562627"/>
                <a:gd name="connsiteY6" fmla="*/ 1516856 h 4199096"/>
                <a:gd name="connsiteX7" fmla="*/ 340019 w 1562627"/>
                <a:gd name="connsiteY7" fmla="*/ 1295876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45859 w 1562627"/>
                <a:gd name="connsiteY20" fmla="*/ 1433036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56199 w 1562627"/>
                <a:gd name="connsiteY6" fmla="*/ 1516856 h 4199096"/>
                <a:gd name="connsiteX7" fmla="*/ 340019 w 1562627"/>
                <a:gd name="connsiteY7" fmla="*/ 1295876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45859 w 1562627"/>
                <a:gd name="connsiteY20" fmla="*/ 1433036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56199 w 1562627"/>
                <a:gd name="connsiteY6" fmla="*/ 1516856 h 4199096"/>
                <a:gd name="connsiteX7" fmla="*/ 340019 w 1562627"/>
                <a:gd name="connsiteY7" fmla="*/ 1295876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45859 w 1562627"/>
                <a:gd name="connsiteY20" fmla="*/ 1433036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56199 w 1562627"/>
                <a:gd name="connsiteY6" fmla="*/ 1516856 h 4199096"/>
                <a:gd name="connsiteX7" fmla="*/ 340019 w 1562627"/>
                <a:gd name="connsiteY7" fmla="*/ 1295876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45859 w 1562627"/>
                <a:gd name="connsiteY20" fmla="*/ 1433036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56199 w 1562627"/>
                <a:gd name="connsiteY6" fmla="*/ 1516856 h 4199096"/>
                <a:gd name="connsiteX7" fmla="*/ 340019 w 1562627"/>
                <a:gd name="connsiteY7" fmla="*/ 1295876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45859 w 1562627"/>
                <a:gd name="connsiteY20" fmla="*/ 1433036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56199 w 1562627"/>
                <a:gd name="connsiteY6" fmla="*/ 1516856 h 4199096"/>
                <a:gd name="connsiteX7" fmla="*/ 340019 w 1562627"/>
                <a:gd name="connsiteY7" fmla="*/ 1295876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45859 w 1562627"/>
                <a:gd name="connsiteY20" fmla="*/ 1433036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56199 w 1562627"/>
                <a:gd name="connsiteY6" fmla="*/ 15168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45859 w 1562627"/>
                <a:gd name="connsiteY20" fmla="*/ 1433036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45859 w 1562627"/>
                <a:gd name="connsiteY20" fmla="*/ 1433036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45859 w 1562627"/>
                <a:gd name="connsiteY20" fmla="*/ 1433036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2047 w 1562627"/>
                <a:gd name="connsiteY20" fmla="*/ 1428274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2047 w 1562627"/>
                <a:gd name="connsiteY20" fmla="*/ 1428274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2047 w 1562627"/>
                <a:gd name="connsiteY20" fmla="*/ 1428274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2047 w 1562627"/>
                <a:gd name="connsiteY20" fmla="*/ 1428274 h 4199096"/>
                <a:gd name="connsiteX21" fmla="*/ 1521119 w 1562627"/>
                <a:gd name="connsiteY21" fmla="*/ 1356836 h 4199096"/>
                <a:gd name="connsiteX22" fmla="*/ 1307759 w 1562627"/>
                <a:gd name="connsiteY22" fmla="*/ 1654016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2047 w 1562627"/>
                <a:gd name="connsiteY20" fmla="*/ 1428274 h 4199096"/>
                <a:gd name="connsiteX21" fmla="*/ 1521119 w 1562627"/>
                <a:gd name="connsiteY21" fmla="*/ 1356836 h 4199096"/>
                <a:gd name="connsiteX22" fmla="*/ 1326809 w 1562627"/>
                <a:gd name="connsiteY22" fmla="*/ 1656397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2047 w 1562627"/>
                <a:gd name="connsiteY20" fmla="*/ 1428274 h 4199096"/>
                <a:gd name="connsiteX21" fmla="*/ 1521119 w 1562627"/>
                <a:gd name="connsiteY21" fmla="*/ 1356836 h 4199096"/>
                <a:gd name="connsiteX22" fmla="*/ 1326809 w 1562627"/>
                <a:gd name="connsiteY22" fmla="*/ 1656397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2047 w 1562627"/>
                <a:gd name="connsiteY20" fmla="*/ 1428274 h 4199096"/>
                <a:gd name="connsiteX21" fmla="*/ 1521119 w 1562627"/>
                <a:gd name="connsiteY21" fmla="*/ 1356836 h 4199096"/>
                <a:gd name="connsiteX22" fmla="*/ 1326809 w 1562627"/>
                <a:gd name="connsiteY22" fmla="*/ 1656397 h 4199096"/>
                <a:gd name="connsiteX23" fmla="*/ 1345859 w 1562627"/>
                <a:gd name="connsiteY23" fmla="*/ 2050256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2047 w 1562627"/>
                <a:gd name="connsiteY20" fmla="*/ 1428274 h 4199096"/>
                <a:gd name="connsiteX21" fmla="*/ 1521119 w 1562627"/>
                <a:gd name="connsiteY21" fmla="*/ 1356836 h 4199096"/>
                <a:gd name="connsiteX22" fmla="*/ 1326809 w 1562627"/>
                <a:gd name="connsiteY22" fmla="*/ 1656397 h 4199096"/>
                <a:gd name="connsiteX23" fmla="*/ 1391103 w 1562627"/>
                <a:gd name="connsiteY23" fmla="*/ 2066924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4428 w 1562627"/>
                <a:gd name="connsiteY20" fmla="*/ 1437799 h 4199096"/>
                <a:gd name="connsiteX21" fmla="*/ 1521119 w 1562627"/>
                <a:gd name="connsiteY21" fmla="*/ 1356836 h 4199096"/>
                <a:gd name="connsiteX22" fmla="*/ 1326809 w 1562627"/>
                <a:gd name="connsiteY22" fmla="*/ 1656397 h 4199096"/>
                <a:gd name="connsiteX23" fmla="*/ 1391103 w 1562627"/>
                <a:gd name="connsiteY23" fmla="*/ 2066924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4428 w 1562627"/>
                <a:gd name="connsiteY20" fmla="*/ 1437799 h 4199096"/>
                <a:gd name="connsiteX21" fmla="*/ 1521119 w 1562627"/>
                <a:gd name="connsiteY21" fmla="*/ 1356836 h 4199096"/>
                <a:gd name="connsiteX22" fmla="*/ 1326809 w 1562627"/>
                <a:gd name="connsiteY22" fmla="*/ 1656397 h 4199096"/>
                <a:gd name="connsiteX23" fmla="*/ 1391103 w 1562627"/>
                <a:gd name="connsiteY23" fmla="*/ 2066924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4428 w 1562627"/>
                <a:gd name="connsiteY20" fmla="*/ 1437799 h 4199096"/>
                <a:gd name="connsiteX21" fmla="*/ 1521119 w 1562627"/>
                <a:gd name="connsiteY21" fmla="*/ 1356836 h 4199096"/>
                <a:gd name="connsiteX22" fmla="*/ 1326809 w 1562627"/>
                <a:gd name="connsiteY22" fmla="*/ 1656397 h 4199096"/>
                <a:gd name="connsiteX23" fmla="*/ 1391103 w 1562627"/>
                <a:gd name="connsiteY23" fmla="*/ 2066924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4428 w 1562627"/>
                <a:gd name="connsiteY20" fmla="*/ 1437799 h 4199096"/>
                <a:gd name="connsiteX21" fmla="*/ 1540169 w 1562627"/>
                <a:gd name="connsiteY21" fmla="*/ 1313974 h 4199096"/>
                <a:gd name="connsiteX22" fmla="*/ 1326809 w 1562627"/>
                <a:gd name="connsiteY22" fmla="*/ 1656397 h 4199096"/>
                <a:gd name="connsiteX23" fmla="*/ 1391103 w 1562627"/>
                <a:gd name="connsiteY23" fmla="*/ 2066924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324428 w 1562627"/>
                <a:gd name="connsiteY20" fmla="*/ 1437799 h 4199096"/>
                <a:gd name="connsiteX21" fmla="*/ 1540169 w 1562627"/>
                <a:gd name="connsiteY21" fmla="*/ 1313974 h 4199096"/>
                <a:gd name="connsiteX22" fmla="*/ 1326809 w 1562627"/>
                <a:gd name="connsiteY22" fmla="*/ 1656397 h 4199096"/>
                <a:gd name="connsiteX23" fmla="*/ 1391103 w 1562627"/>
                <a:gd name="connsiteY23" fmla="*/ 2066924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9096 h 4199096"/>
                <a:gd name="connsiteX1" fmla="*/ 12359 w 1562627"/>
                <a:gd name="connsiteY1" fmla="*/ 3467576 h 4199096"/>
                <a:gd name="connsiteX2" fmla="*/ 263819 w 1562627"/>
                <a:gd name="connsiteY2" fmla="*/ 2835116 h 4199096"/>
                <a:gd name="connsiteX3" fmla="*/ 50459 w 1562627"/>
                <a:gd name="connsiteY3" fmla="*/ 2324576 h 4199096"/>
                <a:gd name="connsiteX4" fmla="*/ 88559 w 1562627"/>
                <a:gd name="connsiteY4" fmla="*/ 1871662 h 4199096"/>
                <a:gd name="connsiteX5" fmla="*/ 179999 w 1562627"/>
                <a:gd name="connsiteY5" fmla="*/ 2035016 h 4199096"/>
                <a:gd name="connsiteX6" fmla="*/ 237149 w 1562627"/>
                <a:gd name="connsiteY6" fmla="*/ 1593056 h 4199096"/>
                <a:gd name="connsiteX7" fmla="*/ 354307 w 1562627"/>
                <a:gd name="connsiteY7" fmla="*/ 1293494 h 4199096"/>
                <a:gd name="connsiteX8" fmla="*/ 256199 w 1562627"/>
                <a:gd name="connsiteY8" fmla="*/ 983456 h 4199096"/>
                <a:gd name="connsiteX9" fmla="*/ 408599 w 1562627"/>
                <a:gd name="connsiteY9" fmla="*/ 1082516 h 4199096"/>
                <a:gd name="connsiteX10" fmla="*/ 393359 w 1562627"/>
                <a:gd name="connsiteY10" fmla="*/ 671036 h 4199096"/>
                <a:gd name="connsiteX11" fmla="*/ 423839 w 1562627"/>
                <a:gd name="connsiteY11" fmla="*/ 297656 h 4199096"/>
                <a:gd name="connsiteX12" fmla="*/ 667679 w 1562627"/>
                <a:gd name="connsiteY12" fmla="*/ 476 h 4199096"/>
                <a:gd name="connsiteX13" fmla="*/ 553379 w 1562627"/>
                <a:gd name="connsiteY13" fmla="*/ 366236 h 4199096"/>
                <a:gd name="connsiteX14" fmla="*/ 705779 w 1562627"/>
                <a:gd name="connsiteY14" fmla="*/ 617696 h 4199096"/>
                <a:gd name="connsiteX15" fmla="*/ 743879 w 1562627"/>
                <a:gd name="connsiteY15" fmla="*/ 465296 h 4199096"/>
                <a:gd name="connsiteX16" fmla="*/ 881039 w 1562627"/>
                <a:gd name="connsiteY16" fmla="*/ 876776 h 4199096"/>
                <a:gd name="connsiteX17" fmla="*/ 835319 w 1562627"/>
                <a:gd name="connsiteY17" fmla="*/ 1173956 h 4199096"/>
                <a:gd name="connsiteX18" fmla="*/ 1109639 w 1562627"/>
                <a:gd name="connsiteY18" fmla="*/ 1410176 h 4199096"/>
                <a:gd name="connsiteX19" fmla="*/ 1132499 w 1562627"/>
                <a:gd name="connsiteY19" fmla="*/ 1814036 h 4199096"/>
                <a:gd name="connsiteX20" fmla="*/ 1291090 w 1562627"/>
                <a:gd name="connsiteY20" fmla="*/ 1452087 h 4199096"/>
                <a:gd name="connsiteX21" fmla="*/ 1540169 w 1562627"/>
                <a:gd name="connsiteY21" fmla="*/ 1313974 h 4199096"/>
                <a:gd name="connsiteX22" fmla="*/ 1326809 w 1562627"/>
                <a:gd name="connsiteY22" fmla="*/ 1656397 h 4199096"/>
                <a:gd name="connsiteX23" fmla="*/ 1391103 w 1562627"/>
                <a:gd name="connsiteY23" fmla="*/ 2066924 h 4199096"/>
                <a:gd name="connsiteX24" fmla="*/ 1300139 w 1562627"/>
                <a:gd name="connsiteY24" fmla="*/ 2591276 h 4199096"/>
                <a:gd name="connsiteX25" fmla="*/ 1231559 w 1562627"/>
                <a:gd name="connsiteY25" fmla="*/ 2964656 h 4199096"/>
                <a:gd name="connsiteX26" fmla="*/ 1322999 w 1562627"/>
                <a:gd name="connsiteY26" fmla="*/ 3147536 h 4199096"/>
                <a:gd name="connsiteX27" fmla="*/ 1559219 w 1562627"/>
                <a:gd name="connsiteY27" fmla="*/ 2949416 h 4199096"/>
                <a:gd name="connsiteX28" fmla="*/ 1467779 w 1562627"/>
                <a:gd name="connsiteY28" fmla="*/ 3437096 h 4199096"/>
                <a:gd name="connsiteX29" fmla="*/ 1536359 w 1562627"/>
                <a:gd name="connsiteY29" fmla="*/ 3886676 h 4199096"/>
                <a:gd name="connsiteX30" fmla="*/ 1452539 w 1562627"/>
                <a:gd name="connsiteY30" fmla="*/ 4199096 h 4199096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256199 w 1562627"/>
                <a:gd name="connsiteY8" fmla="*/ 982980 h 4198620"/>
                <a:gd name="connsiteX9" fmla="*/ 408599 w 1562627"/>
                <a:gd name="connsiteY9" fmla="*/ 1082040 h 4198620"/>
                <a:gd name="connsiteX10" fmla="*/ 393359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53379 w 1562627"/>
                <a:gd name="connsiteY13" fmla="*/ 365760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256199 w 1562627"/>
                <a:gd name="connsiteY8" fmla="*/ 982980 h 4198620"/>
                <a:gd name="connsiteX9" fmla="*/ 408599 w 1562627"/>
                <a:gd name="connsiteY9" fmla="*/ 1082040 h 4198620"/>
                <a:gd name="connsiteX10" fmla="*/ 393359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53379 w 1562627"/>
                <a:gd name="connsiteY13" fmla="*/ 365760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256199 w 1562627"/>
                <a:gd name="connsiteY8" fmla="*/ 982980 h 4198620"/>
                <a:gd name="connsiteX9" fmla="*/ 408599 w 1562627"/>
                <a:gd name="connsiteY9" fmla="*/ 1082040 h 4198620"/>
                <a:gd name="connsiteX10" fmla="*/ 393359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53379 w 1562627"/>
                <a:gd name="connsiteY13" fmla="*/ 365760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256199 w 1562627"/>
                <a:gd name="connsiteY8" fmla="*/ 982980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53379 w 1562627"/>
                <a:gd name="connsiteY13" fmla="*/ 365760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256199 w 1562627"/>
                <a:gd name="connsiteY8" fmla="*/ 982980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53379 w 1562627"/>
                <a:gd name="connsiteY13" fmla="*/ 365760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256199 w 1562627"/>
                <a:gd name="connsiteY8" fmla="*/ 982980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53379 w 1562627"/>
                <a:gd name="connsiteY13" fmla="*/ 365760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177617 w 1562627"/>
                <a:gd name="connsiteY8" fmla="*/ 968693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53379 w 1562627"/>
                <a:gd name="connsiteY13" fmla="*/ 365760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177617 w 1562627"/>
                <a:gd name="connsiteY8" fmla="*/ 968693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53379 w 1562627"/>
                <a:gd name="connsiteY13" fmla="*/ 365760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177617 w 1562627"/>
                <a:gd name="connsiteY8" fmla="*/ 968693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53379 w 1562627"/>
                <a:gd name="connsiteY13" fmla="*/ 365760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177617 w 1562627"/>
                <a:gd name="connsiteY8" fmla="*/ 968693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53379 w 1562627"/>
                <a:gd name="connsiteY13" fmla="*/ 365760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177617 w 1562627"/>
                <a:gd name="connsiteY8" fmla="*/ 968693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53379 w 1562627"/>
                <a:gd name="connsiteY13" fmla="*/ 365760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177617 w 1562627"/>
                <a:gd name="connsiteY8" fmla="*/ 968693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23839 w 1562627"/>
                <a:gd name="connsiteY11" fmla="*/ 297180 h 4198620"/>
                <a:gd name="connsiteX12" fmla="*/ 667679 w 1562627"/>
                <a:gd name="connsiteY12" fmla="*/ 0 h 4198620"/>
                <a:gd name="connsiteX13" fmla="*/ 567667 w 1562627"/>
                <a:gd name="connsiteY13" fmla="*/ 368141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177617 w 1562627"/>
                <a:gd name="connsiteY8" fmla="*/ 968693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07171 w 1562627"/>
                <a:gd name="connsiteY11" fmla="*/ 292417 h 4198620"/>
                <a:gd name="connsiteX12" fmla="*/ 667679 w 1562627"/>
                <a:gd name="connsiteY12" fmla="*/ 0 h 4198620"/>
                <a:gd name="connsiteX13" fmla="*/ 567667 w 1562627"/>
                <a:gd name="connsiteY13" fmla="*/ 368141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177617 w 1562627"/>
                <a:gd name="connsiteY8" fmla="*/ 968693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07171 w 1562627"/>
                <a:gd name="connsiteY11" fmla="*/ 292417 h 4198620"/>
                <a:gd name="connsiteX12" fmla="*/ 667679 w 1562627"/>
                <a:gd name="connsiteY12" fmla="*/ 0 h 4198620"/>
                <a:gd name="connsiteX13" fmla="*/ 567667 w 1562627"/>
                <a:gd name="connsiteY13" fmla="*/ 368141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62627"/>
                <a:gd name="connsiteY0" fmla="*/ 4198620 h 4198620"/>
                <a:gd name="connsiteX1" fmla="*/ 12359 w 1562627"/>
                <a:gd name="connsiteY1" fmla="*/ 3467100 h 4198620"/>
                <a:gd name="connsiteX2" fmla="*/ 263819 w 1562627"/>
                <a:gd name="connsiteY2" fmla="*/ 2834640 h 4198620"/>
                <a:gd name="connsiteX3" fmla="*/ 50459 w 1562627"/>
                <a:gd name="connsiteY3" fmla="*/ 2324100 h 4198620"/>
                <a:gd name="connsiteX4" fmla="*/ 88559 w 1562627"/>
                <a:gd name="connsiteY4" fmla="*/ 1871186 h 4198620"/>
                <a:gd name="connsiteX5" fmla="*/ 179999 w 1562627"/>
                <a:gd name="connsiteY5" fmla="*/ 2034540 h 4198620"/>
                <a:gd name="connsiteX6" fmla="*/ 237149 w 1562627"/>
                <a:gd name="connsiteY6" fmla="*/ 1592580 h 4198620"/>
                <a:gd name="connsiteX7" fmla="*/ 354307 w 1562627"/>
                <a:gd name="connsiteY7" fmla="*/ 1293018 h 4198620"/>
                <a:gd name="connsiteX8" fmla="*/ 177617 w 1562627"/>
                <a:gd name="connsiteY8" fmla="*/ 968693 h 4198620"/>
                <a:gd name="connsiteX9" fmla="*/ 408599 w 1562627"/>
                <a:gd name="connsiteY9" fmla="*/ 1082040 h 4198620"/>
                <a:gd name="connsiteX10" fmla="*/ 371928 w 1562627"/>
                <a:gd name="connsiteY10" fmla="*/ 670560 h 4198620"/>
                <a:gd name="connsiteX11" fmla="*/ 407171 w 1562627"/>
                <a:gd name="connsiteY11" fmla="*/ 292417 h 4198620"/>
                <a:gd name="connsiteX12" fmla="*/ 667679 w 1562627"/>
                <a:gd name="connsiteY12" fmla="*/ 0 h 4198620"/>
                <a:gd name="connsiteX13" fmla="*/ 567667 w 1562627"/>
                <a:gd name="connsiteY13" fmla="*/ 368141 h 4198620"/>
                <a:gd name="connsiteX14" fmla="*/ 705779 w 1562627"/>
                <a:gd name="connsiteY14" fmla="*/ 617220 h 4198620"/>
                <a:gd name="connsiteX15" fmla="*/ 743879 w 1562627"/>
                <a:gd name="connsiteY15" fmla="*/ 464820 h 4198620"/>
                <a:gd name="connsiteX16" fmla="*/ 881039 w 1562627"/>
                <a:gd name="connsiteY16" fmla="*/ 876300 h 4198620"/>
                <a:gd name="connsiteX17" fmla="*/ 835319 w 1562627"/>
                <a:gd name="connsiteY17" fmla="*/ 1173480 h 4198620"/>
                <a:gd name="connsiteX18" fmla="*/ 1109639 w 1562627"/>
                <a:gd name="connsiteY18" fmla="*/ 1409700 h 4198620"/>
                <a:gd name="connsiteX19" fmla="*/ 1132499 w 1562627"/>
                <a:gd name="connsiteY19" fmla="*/ 1813560 h 4198620"/>
                <a:gd name="connsiteX20" fmla="*/ 1291090 w 1562627"/>
                <a:gd name="connsiteY20" fmla="*/ 1451611 h 4198620"/>
                <a:gd name="connsiteX21" fmla="*/ 1540169 w 1562627"/>
                <a:gd name="connsiteY21" fmla="*/ 1313498 h 4198620"/>
                <a:gd name="connsiteX22" fmla="*/ 1326809 w 1562627"/>
                <a:gd name="connsiteY22" fmla="*/ 1655921 h 4198620"/>
                <a:gd name="connsiteX23" fmla="*/ 1391103 w 1562627"/>
                <a:gd name="connsiteY23" fmla="*/ 2066448 h 4198620"/>
                <a:gd name="connsiteX24" fmla="*/ 1300139 w 1562627"/>
                <a:gd name="connsiteY24" fmla="*/ 2590800 h 4198620"/>
                <a:gd name="connsiteX25" fmla="*/ 1231559 w 1562627"/>
                <a:gd name="connsiteY25" fmla="*/ 2964180 h 4198620"/>
                <a:gd name="connsiteX26" fmla="*/ 1322999 w 1562627"/>
                <a:gd name="connsiteY26" fmla="*/ 3147060 h 4198620"/>
                <a:gd name="connsiteX27" fmla="*/ 1559219 w 1562627"/>
                <a:gd name="connsiteY27" fmla="*/ 2948940 h 4198620"/>
                <a:gd name="connsiteX28" fmla="*/ 1467779 w 1562627"/>
                <a:gd name="connsiteY28" fmla="*/ 3436620 h 4198620"/>
                <a:gd name="connsiteX29" fmla="*/ 1536359 w 1562627"/>
                <a:gd name="connsiteY29" fmla="*/ 3886200 h 4198620"/>
                <a:gd name="connsiteX30" fmla="*/ 1452539 w 1562627"/>
                <a:gd name="connsiteY30" fmla="*/ 4198620 h 4198620"/>
                <a:gd name="connsiteX0" fmla="*/ 218099 w 1572665"/>
                <a:gd name="connsiteY0" fmla="*/ 4198620 h 4198620"/>
                <a:gd name="connsiteX1" fmla="*/ 12359 w 1572665"/>
                <a:gd name="connsiteY1" fmla="*/ 3467100 h 4198620"/>
                <a:gd name="connsiteX2" fmla="*/ 263819 w 1572665"/>
                <a:gd name="connsiteY2" fmla="*/ 2834640 h 4198620"/>
                <a:gd name="connsiteX3" fmla="*/ 50459 w 1572665"/>
                <a:gd name="connsiteY3" fmla="*/ 2324100 h 4198620"/>
                <a:gd name="connsiteX4" fmla="*/ 88559 w 1572665"/>
                <a:gd name="connsiteY4" fmla="*/ 1871186 h 4198620"/>
                <a:gd name="connsiteX5" fmla="*/ 179999 w 1572665"/>
                <a:gd name="connsiteY5" fmla="*/ 2034540 h 4198620"/>
                <a:gd name="connsiteX6" fmla="*/ 237149 w 1572665"/>
                <a:gd name="connsiteY6" fmla="*/ 1592580 h 4198620"/>
                <a:gd name="connsiteX7" fmla="*/ 354307 w 1572665"/>
                <a:gd name="connsiteY7" fmla="*/ 1293018 h 4198620"/>
                <a:gd name="connsiteX8" fmla="*/ 177617 w 1572665"/>
                <a:gd name="connsiteY8" fmla="*/ 968693 h 4198620"/>
                <a:gd name="connsiteX9" fmla="*/ 408599 w 1572665"/>
                <a:gd name="connsiteY9" fmla="*/ 1082040 h 4198620"/>
                <a:gd name="connsiteX10" fmla="*/ 371928 w 1572665"/>
                <a:gd name="connsiteY10" fmla="*/ 670560 h 4198620"/>
                <a:gd name="connsiteX11" fmla="*/ 407171 w 1572665"/>
                <a:gd name="connsiteY11" fmla="*/ 292417 h 4198620"/>
                <a:gd name="connsiteX12" fmla="*/ 667679 w 1572665"/>
                <a:gd name="connsiteY12" fmla="*/ 0 h 4198620"/>
                <a:gd name="connsiteX13" fmla="*/ 567667 w 1572665"/>
                <a:gd name="connsiteY13" fmla="*/ 368141 h 4198620"/>
                <a:gd name="connsiteX14" fmla="*/ 705779 w 1572665"/>
                <a:gd name="connsiteY14" fmla="*/ 617220 h 4198620"/>
                <a:gd name="connsiteX15" fmla="*/ 743879 w 1572665"/>
                <a:gd name="connsiteY15" fmla="*/ 464820 h 4198620"/>
                <a:gd name="connsiteX16" fmla="*/ 881039 w 1572665"/>
                <a:gd name="connsiteY16" fmla="*/ 876300 h 4198620"/>
                <a:gd name="connsiteX17" fmla="*/ 835319 w 1572665"/>
                <a:gd name="connsiteY17" fmla="*/ 1173480 h 4198620"/>
                <a:gd name="connsiteX18" fmla="*/ 1109639 w 1572665"/>
                <a:gd name="connsiteY18" fmla="*/ 1409700 h 4198620"/>
                <a:gd name="connsiteX19" fmla="*/ 1132499 w 1572665"/>
                <a:gd name="connsiteY19" fmla="*/ 1813560 h 4198620"/>
                <a:gd name="connsiteX20" fmla="*/ 1291090 w 1572665"/>
                <a:gd name="connsiteY20" fmla="*/ 1451611 h 4198620"/>
                <a:gd name="connsiteX21" fmla="*/ 1540169 w 1572665"/>
                <a:gd name="connsiteY21" fmla="*/ 1313498 h 4198620"/>
                <a:gd name="connsiteX22" fmla="*/ 1326809 w 1572665"/>
                <a:gd name="connsiteY22" fmla="*/ 1655921 h 4198620"/>
                <a:gd name="connsiteX23" fmla="*/ 1391103 w 1572665"/>
                <a:gd name="connsiteY23" fmla="*/ 2066448 h 4198620"/>
                <a:gd name="connsiteX24" fmla="*/ 1300139 w 1572665"/>
                <a:gd name="connsiteY24" fmla="*/ 2590800 h 4198620"/>
                <a:gd name="connsiteX25" fmla="*/ 1231559 w 1572665"/>
                <a:gd name="connsiteY25" fmla="*/ 2964180 h 4198620"/>
                <a:gd name="connsiteX26" fmla="*/ 1322999 w 1572665"/>
                <a:gd name="connsiteY26" fmla="*/ 3147060 h 4198620"/>
                <a:gd name="connsiteX27" fmla="*/ 1559219 w 1572665"/>
                <a:gd name="connsiteY27" fmla="*/ 2948940 h 4198620"/>
                <a:gd name="connsiteX28" fmla="*/ 1467779 w 1572665"/>
                <a:gd name="connsiteY28" fmla="*/ 3436620 h 4198620"/>
                <a:gd name="connsiteX29" fmla="*/ 1536359 w 1572665"/>
                <a:gd name="connsiteY29" fmla="*/ 3886200 h 4198620"/>
                <a:gd name="connsiteX30" fmla="*/ 1452539 w 1572665"/>
                <a:gd name="connsiteY30" fmla="*/ 4198620 h 4198620"/>
                <a:gd name="connsiteX0" fmla="*/ 218099 w 1569125"/>
                <a:gd name="connsiteY0" fmla="*/ 4198620 h 4198620"/>
                <a:gd name="connsiteX1" fmla="*/ 12359 w 1569125"/>
                <a:gd name="connsiteY1" fmla="*/ 3467100 h 4198620"/>
                <a:gd name="connsiteX2" fmla="*/ 263819 w 1569125"/>
                <a:gd name="connsiteY2" fmla="*/ 2834640 h 4198620"/>
                <a:gd name="connsiteX3" fmla="*/ 50459 w 1569125"/>
                <a:gd name="connsiteY3" fmla="*/ 2324100 h 4198620"/>
                <a:gd name="connsiteX4" fmla="*/ 88559 w 1569125"/>
                <a:gd name="connsiteY4" fmla="*/ 1871186 h 4198620"/>
                <a:gd name="connsiteX5" fmla="*/ 179999 w 1569125"/>
                <a:gd name="connsiteY5" fmla="*/ 2034540 h 4198620"/>
                <a:gd name="connsiteX6" fmla="*/ 237149 w 1569125"/>
                <a:gd name="connsiteY6" fmla="*/ 1592580 h 4198620"/>
                <a:gd name="connsiteX7" fmla="*/ 354307 w 1569125"/>
                <a:gd name="connsiteY7" fmla="*/ 1293018 h 4198620"/>
                <a:gd name="connsiteX8" fmla="*/ 177617 w 1569125"/>
                <a:gd name="connsiteY8" fmla="*/ 968693 h 4198620"/>
                <a:gd name="connsiteX9" fmla="*/ 408599 w 1569125"/>
                <a:gd name="connsiteY9" fmla="*/ 1082040 h 4198620"/>
                <a:gd name="connsiteX10" fmla="*/ 371928 w 1569125"/>
                <a:gd name="connsiteY10" fmla="*/ 670560 h 4198620"/>
                <a:gd name="connsiteX11" fmla="*/ 407171 w 1569125"/>
                <a:gd name="connsiteY11" fmla="*/ 292417 h 4198620"/>
                <a:gd name="connsiteX12" fmla="*/ 667679 w 1569125"/>
                <a:gd name="connsiteY12" fmla="*/ 0 h 4198620"/>
                <a:gd name="connsiteX13" fmla="*/ 567667 w 1569125"/>
                <a:gd name="connsiteY13" fmla="*/ 368141 h 4198620"/>
                <a:gd name="connsiteX14" fmla="*/ 705779 w 1569125"/>
                <a:gd name="connsiteY14" fmla="*/ 617220 h 4198620"/>
                <a:gd name="connsiteX15" fmla="*/ 743879 w 1569125"/>
                <a:gd name="connsiteY15" fmla="*/ 464820 h 4198620"/>
                <a:gd name="connsiteX16" fmla="*/ 881039 w 1569125"/>
                <a:gd name="connsiteY16" fmla="*/ 876300 h 4198620"/>
                <a:gd name="connsiteX17" fmla="*/ 835319 w 1569125"/>
                <a:gd name="connsiteY17" fmla="*/ 1173480 h 4198620"/>
                <a:gd name="connsiteX18" fmla="*/ 1109639 w 1569125"/>
                <a:gd name="connsiteY18" fmla="*/ 1409700 h 4198620"/>
                <a:gd name="connsiteX19" fmla="*/ 1132499 w 1569125"/>
                <a:gd name="connsiteY19" fmla="*/ 1813560 h 4198620"/>
                <a:gd name="connsiteX20" fmla="*/ 1291090 w 1569125"/>
                <a:gd name="connsiteY20" fmla="*/ 1451611 h 4198620"/>
                <a:gd name="connsiteX21" fmla="*/ 1540169 w 1569125"/>
                <a:gd name="connsiteY21" fmla="*/ 1313498 h 4198620"/>
                <a:gd name="connsiteX22" fmla="*/ 1326809 w 1569125"/>
                <a:gd name="connsiteY22" fmla="*/ 1655921 h 4198620"/>
                <a:gd name="connsiteX23" fmla="*/ 1391103 w 1569125"/>
                <a:gd name="connsiteY23" fmla="*/ 2066448 h 4198620"/>
                <a:gd name="connsiteX24" fmla="*/ 1300139 w 1569125"/>
                <a:gd name="connsiteY24" fmla="*/ 2590800 h 4198620"/>
                <a:gd name="connsiteX25" fmla="*/ 1231559 w 1569125"/>
                <a:gd name="connsiteY25" fmla="*/ 2964180 h 4198620"/>
                <a:gd name="connsiteX26" fmla="*/ 1322999 w 1569125"/>
                <a:gd name="connsiteY26" fmla="*/ 3147060 h 4198620"/>
                <a:gd name="connsiteX27" fmla="*/ 1559219 w 1569125"/>
                <a:gd name="connsiteY27" fmla="*/ 2948940 h 4198620"/>
                <a:gd name="connsiteX28" fmla="*/ 1467779 w 1569125"/>
                <a:gd name="connsiteY28" fmla="*/ 3436620 h 4198620"/>
                <a:gd name="connsiteX29" fmla="*/ 1536359 w 1569125"/>
                <a:gd name="connsiteY29" fmla="*/ 3886200 h 4198620"/>
                <a:gd name="connsiteX30" fmla="*/ 1452539 w 1569125"/>
                <a:gd name="connsiteY30" fmla="*/ 4198620 h 419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569125" h="4198620">
                  <a:moveTo>
                    <a:pt x="218099" y="4198620"/>
                  </a:moveTo>
                  <a:cubicBezTo>
                    <a:pt x="111419" y="3946525"/>
                    <a:pt x="-45267" y="3751580"/>
                    <a:pt x="12359" y="3467100"/>
                  </a:cubicBezTo>
                  <a:cubicBezTo>
                    <a:pt x="69985" y="3182620"/>
                    <a:pt x="257469" y="3025140"/>
                    <a:pt x="263819" y="2834640"/>
                  </a:cubicBezTo>
                  <a:cubicBezTo>
                    <a:pt x="270169" y="2644140"/>
                    <a:pt x="79669" y="2484676"/>
                    <a:pt x="50459" y="2324100"/>
                  </a:cubicBezTo>
                  <a:cubicBezTo>
                    <a:pt x="21249" y="2163524"/>
                    <a:pt x="66969" y="1919446"/>
                    <a:pt x="88559" y="1871186"/>
                  </a:cubicBezTo>
                  <a:cubicBezTo>
                    <a:pt x="105387" y="1984851"/>
                    <a:pt x="140152" y="2010331"/>
                    <a:pt x="179999" y="2034540"/>
                  </a:cubicBezTo>
                  <a:cubicBezTo>
                    <a:pt x="174601" y="1839675"/>
                    <a:pt x="177142" y="1709023"/>
                    <a:pt x="237149" y="1592580"/>
                  </a:cubicBezTo>
                  <a:cubicBezTo>
                    <a:pt x="297156" y="1476137"/>
                    <a:pt x="364229" y="1396999"/>
                    <a:pt x="354307" y="1293018"/>
                  </a:cubicBezTo>
                  <a:cubicBezTo>
                    <a:pt x="344385" y="1189037"/>
                    <a:pt x="290012" y="1084819"/>
                    <a:pt x="177617" y="968693"/>
                  </a:cubicBezTo>
                  <a:cubicBezTo>
                    <a:pt x="298585" y="983536"/>
                    <a:pt x="336924" y="1029335"/>
                    <a:pt x="408599" y="1082040"/>
                  </a:cubicBezTo>
                  <a:cubicBezTo>
                    <a:pt x="427887" y="1029970"/>
                    <a:pt x="372166" y="802164"/>
                    <a:pt x="371928" y="670560"/>
                  </a:cubicBezTo>
                  <a:cubicBezTo>
                    <a:pt x="371690" y="538956"/>
                    <a:pt x="357879" y="404177"/>
                    <a:pt x="407171" y="292417"/>
                  </a:cubicBezTo>
                  <a:cubicBezTo>
                    <a:pt x="456463" y="180657"/>
                    <a:pt x="531789" y="71914"/>
                    <a:pt x="667679" y="0"/>
                  </a:cubicBezTo>
                  <a:cubicBezTo>
                    <a:pt x="594019" y="159068"/>
                    <a:pt x="556554" y="255746"/>
                    <a:pt x="567667" y="368141"/>
                  </a:cubicBezTo>
                  <a:cubicBezTo>
                    <a:pt x="578780" y="480536"/>
                    <a:pt x="676410" y="601107"/>
                    <a:pt x="705779" y="617220"/>
                  </a:cubicBezTo>
                  <a:cubicBezTo>
                    <a:pt x="735148" y="633333"/>
                    <a:pt x="738481" y="585946"/>
                    <a:pt x="743879" y="464820"/>
                  </a:cubicBezTo>
                  <a:cubicBezTo>
                    <a:pt x="870720" y="581819"/>
                    <a:pt x="891993" y="753427"/>
                    <a:pt x="881039" y="876300"/>
                  </a:cubicBezTo>
                  <a:cubicBezTo>
                    <a:pt x="870085" y="999173"/>
                    <a:pt x="797219" y="1084580"/>
                    <a:pt x="835319" y="1173480"/>
                  </a:cubicBezTo>
                  <a:cubicBezTo>
                    <a:pt x="873419" y="1262380"/>
                    <a:pt x="1060109" y="1303020"/>
                    <a:pt x="1109639" y="1409700"/>
                  </a:cubicBezTo>
                  <a:cubicBezTo>
                    <a:pt x="1159169" y="1516380"/>
                    <a:pt x="1102257" y="1806575"/>
                    <a:pt x="1132499" y="1813560"/>
                  </a:cubicBezTo>
                  <a:cubicBezTo>
                    <a:pt x="1162741" y="1820545"/>
                    <a:pt x="1223145" y="1534955"/>
                    <a:pt x="1291090" y="1451611"/>
                  </a:cubicBezTo>
                  <a:cubicBezTo>
                    <a:pt x="1359035" y="1368267"/>
                    <a:pt x="1456824" y="1368744"/>
                    <a:pt x="1540169" y="1313498"/>
                  </a:cubicBezTo>
                  <a:cubicBezTo>
                    <a:pt x="1537788" y="1351122"/>
                    <a:pt x="1351653" y="1530429"/>
                    <a:pt x="1326809" y="1655921"/>
                  </a:cubicBezTo>
                  <a:cubicBezTo>
                    <a:pt x="1301965" y="1781413"/>
                    <a:pt x="1395548" y="1910635"/>
                    <a:pt x="1391103" y="2066448"/>
                  </a:cubicBezTo>
                  <a:cubicBezTo>
                    <a:pt x="1386658" y="2222261"/>
                    <a:pt x="1326730" y="2441178"/>
                    <a:pt x="1300139" y="2590800"/>
                  </a:cubicBezTo>
                  <a:cubicBezTo>
                    <a:pt x="1273548" y="2740422"/>
                    <a:pt x="1227749" y="2871470"/>
                    <a:pt x="1231559" y="2964180"/>
                  </a:cubicBezTo>
                  <a:cubicBezTo>
                    <a:pt x="1235369" y="3056890"/>
                    <a:pt x="1268389" y="3149600"/>
                    <a:pt x="1322999" y="3147060"/>
                  </a:cubicBezTo>
                  <a:cubicBezTo>
                    <a:pt x="1377609" y="3144520"/>
                    <a:pt x="1480320" y="3024505"/>
                    <a:pt x="1559219" y="2948940"/>
                  </a:cubicBezTo>
                  <a:cubicBezTo>
                    <a:pt x="1616686" y="3054350"/>
                    <a:pt x="1402533" y="3292316"/>
                    <a:pt x="1467779" y="3436620"/>
                  </a:cubicBezTo>
                  <a:cubicBezTo>
                    <a:pt x="1533025" y="3580924"/>
                    <a:pt x="1538899" y="3759200"/>
                    <a:pt x="1536359" y="3886200"/>
                  </a:cubicBezTo>
                  <a:cubicBezTo>
                    <a:pt x="1533819" y="4013200"/>
                    <a:pt x="1493179" y="4105910"/>
                    <a:pt x="1452539" y="4198620"/>
                  </a:cubicBez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846F36D-820F-CD68-8FD7-E8FB9299B5B8}"/>
                </a:ext>
              </a:extLst>
            </p:cNvPr>
            <p:cNvSpPr/>
            <p:nvPr/>
          </p:nvSpPr>
          <p:spPr>
            <a:xfrm>
              <a:off x="6675039" y="3215798"/>
              <a:ext cx="855011" cy="3223260"/>
            </a:xfrm>
            <a:custGeom>
              <a:avLst/>
              <a:gdLst>
                <a:gd name="connsiteX0" fmla="*/ 154206 w 855246"/>
                <a:gd name="connsiteY0" fmla="*/ 3208022 h 3223262"/>
                <a:gd name="connsiteX1" fmla="*/ 1806 w 855246"/>
                <a:gd name="connsiteY1" fmla="*/ 2689862 h 3223262"/>
                <a:gd name="connsiteX2" fmla="*/ 245646 w 855246"/>
                <a:gd name="connsiteY2" fmla="*/ 1981202 h 3223262"/>
                <a:gd name="connsiteX3" fmla="*/ 24666 w 855246"/>
                <a:gd name="connsiteY3" fmla="*/ 1417322 h 3223262"/>
                <a:gd name="connsiteX4" fmla="*/ 146586 w 855246"/>
                <a:gd name="connsiteY4" fmla="*/ 807722 h 3223262"/>
                <a:gd name="connsiteX5" fmla="*/ 268506 w 855246"/>
                <a:gd name="connsiteY5" fmla="*/ 2 h 3223262"/>
                <a:gd name="connsiteX6" fmla="*/ 344706 w 855246"/>
                <a:gd name="connsiteY6" fmla="*/ 800102 h 3223262"/>
                <a:gd name="connsiteX7" fmla="*/ 596166 w 855246"/>
                <a:gd name="connsiteY7" fmla="*/ 1485902 h 3223262"/>
                <a:gd name="connsiteX8" fmla="*/ 687606 w 855246"/>
                <a:gd name="connsiteY8" fmla="*/ 1752602 h 3223262"/>
                <a:gd name="connsiteX9" fmla="*/ 573306 w 855246"/>
                <a:gd name="connsiteY9" fmla="*/ 2407922 h 3223262"/>
                <a:gd name="connsiteX10" fmla="*/ 801906 w 855246"/>
                <a:gd name="connsiteY10" fmla="*/ 2887982 h 3223262"/>
                <a:gd name="connsiteX11" fmla="*/ 855246 w 855246"/>
                <a:gd name="connsiteY11" fmla="*/ 3223262 h 3223262"/>
                <a:gd name="connsiteX0" fmla="*/ 154206 w 855246"/>
                <a:gd name="connsiteY0" fmla="*/ 3208022 h 3223262"/>
                <a:gd name="connsiteX1" fmla="*/ 1806 w 855246"/>
                <a:gd name="connsiteY1" fmla="*/ 2689862 h 3223262"/>
                <a:gd name="connsiteX2" fmla="*/ 245646 w 855246"/>
                <a:gd name="connsiteY2" fmla="*/ 1981202 h 3223262"/>
                <a:gd name="connsiteX3" fmla="*/ 24666 w 855246"/>
                <a:gd name="connsiteY3" fmla="*/ 1417322 h 3223262"/>
                <a:gd name="connsiteX4" fmla="*/ 146586 w 855246"/>
                <a:gd name="connsiteY4" fmla="*/ 807722 h 3223262"/>
                <a:gd name="connsiteX5" fmla="*/ 268506 w 855246"/>
                <a:gd name="connsiteY5" fmla="*/ 2 h 3223262"/>
                <a:gd name="connsiteX6" fmla="*/ 344706 w 855246"/>
                <a:gd name="connsiteY6" fmla="*/ 800102 h 3223262"/>
                <a:gd name="connsiteX7" fmla="*/ 491391 w 855246"/>
                <a:gd name="connsiteY7" fmla="*/ 1421609 h 3223262"/>
                <a:gd name="connsiteX8" fmla="*/ 687606 w 855246"/>
                <a:gd name="connsiteY8" fmla="*/ 1752602 h 3223262"/>
                <a:gd name="connsiteX9" fmla="*/ 573306 w 855246"/>
                <a:gd name="connsiteY9" fmla="*/ 2407922 h 3223262"/>
                <a:gd name="connsiteX10" fmla="*/ 801906 w 855246"/>
                <a:gd name="connsiteY10" fmla="*/ 2887982 h 3223262"/>
                <a:gd name="connsiteX11" fmla="*/ 855246 w 855246"/>
                <a:gd name="connsiteY11" fmla="*/ 3223262 h 3223262"/>
                <a:gd name="connsiteX0" fmla="*/ 154206 w 855246"/>
                <a:gd name="connsiteY0" fmla="*/ 3208022 h 3223262"/>
                <a:gd name="connsiteX1" fmla="*/ 1806 w 855246"/>
                <a:gd name="connsiteY1" fmla="*/ 2689862 h 3223262"/>
                <a:gd name="connsiteX2" fmla="*/ 245646 w 855246"/>
                <a:gd name="connsiteY2" fmla="*/ 1981202 h 3223262"/>
                <a:gd name="connsiteX3" fmla="*/ 24666 w 855246"/>
                <a:gd name="connsiteY3" fmla="*/ 1417322 h 3223262"/>
                <a:gd name="connsiteX4" fmla="*/ 146586 w 855246"/>
                <a:gd name="connsiteY4" fmla="*/ 807722 h 3223262"/>
                <a:gd name="connsiteX5" fmla="*/ 268506 w 855246"/>
                <a:gd name="connsiteY5" fmla="*/ 2 h 3223262"/>
                <a:gd name="connsiteX6" fmla="*/ 344706 w 855246"/>
                <a:gd name="connsiteY6" fmla="*/ 800102 h 3223262"/>
                <a:gd name="connsiteX7" fmla="*/ 491391 w 855246"/>
                <a:gd name="connsiteY7" fmla="*/ 1421609 h 3223262"/>
                <a:gd name="connsiteX8" fmla="*/ 687606 w 855246"/>
                <a:gd name="connsiteY8" fmla="*/ 1752602 h 3223262"/>
                <a:gd name="connsiteX9" fmla="*/ 573306 w 855246"/>
                <a:gd name="connsiteY9" fmla="*/ 2407922 h 3223262"/>
                <a:gd name="connsiteX10" fmla="*/ 801906 w 855246"/>
                <a:gd name="connsiteY10" fmla="*/ 2887982 h 3223262"/>
                <a:gd name="connsiteX11" fmla="*/ 855246 w 855246"/>
                <a:gd name="connsiteY11" fmla="*/ 3223262 h 3223262"/>
                <a:gd name="connsiteX0" fmla="*/ 154206 w 855246"/>
                <a:gd name="connsiteY0" fmla="*/ 3208022 h 3223262"/>
                <a:gd name="connsiteX1" fmla="*/ 1806 w 855246"/>
                <a:gd name="connsiteY1" fmla="*/ 2689862 h 3223262"/>
                <a:gd name="connsiteX2" fmla="*/ 245646 w 855246"/>
                <a:gd name="connsiteY2" fmla="*/ 1981202 h 3223262"/>
                <a:gd name="connsiteX3" fmla="*/ 24666 w 855246"/>
                <a:gd name="connsiteY3" fmla="*/ 1417322 h 3223262"/>
                <a:gd name="connsiteX4" fmla="*/ 146586 w 855246"/>
                <a:gd name="connsiteY4" fmla="*/ 807722 h 3223262"/>
                <a:gd name="connsiteX5" fmla="*/ 268506 w 855246"/>
                <a:gd name="connsiteY5" fmla="*/ 2 h 3223262"/>
                <a:gd name="connsiteX6" fmla="*/ 344706 w 855246"/>
                <a:gd name="connsiteY6" fmla="*/ 800102 h 3223262"/>
                <a:gd name="connsiteX7" fmla="*/ 491391 w 855246"/>
                <a:gd name="connsiteY7" fmla="*/ 1421609 h 3223262"/>
                <a:gd name="connsiteX8" fmla="*/ 687606 w 855246"/>
                <a:gd name="connsiteY8" fmla="*/ 1752602 h 3223262"/>
                <a:gd name="connsiteX9" fmla="*/ 573306 w 855246"/>
                <a:gd name="connsiteY9" fmla="*/ 2407922 h 3223262"/>
                <a:gd name="connsiteX10" fmla="*/ 801906 w 855246"/>
                <a:gd name="connsiteY10" fmla="*/ 2887982 h 3223262"/>
                <a:gd name="connsiteX11" fmla="*/ 855246 w 855246"/>
                <a:gd name="connsiteY11" fmla="*/ 3223262 h 3223262"/>
                <a:gd name="connsiteX0" fmla="*/ 154206 w 855246"/>
                <a:gd name="connsiteY0" fmla="*/ 3208020 h 3223260"/>
                <a:gd name="connsiteX1" fmla="*/ 1806 w 855246"/>
                <a:gd name="connsiteY1" fmla="*/ 2689860 h 3223260"/>
                <a:gd name="connsiteX2" fmla="*/ 245646 w 855246"/>
                <a:gd name="connsiteY2" fmla="*/ 1981200 h 3223260"/>
                <a:gd name="connsiteX3" fmla="*/ 24666 w 855246"/>
                <a:gd name="connsiteY3" fmla="*/ 1417320 h 3223260"/>
                <a:gd name="connsiteX4" fmla="*/ 146586 w 855246"/>
                <a:gd name="connsiteY4" fmla="*/ 807720 h 3223260"/>
                <a:gd name="connsiteX5" fmla="*/ 268506 w 855246"/>
                <a:gd name="connsiteY5" fmla="*/ 0 h 3223260"/>
                <a:gd name="connsiteX6" fmla="*/ 344706 w 855246"/>
                <a:gd name="connsiteY6" fmla="*/ 800100 h 3223260"/>
                <a:gd name="connsiteX7" fmla="*/ 491391 w 855246"/>
                <a:gd name="connsiteY7" fmla="*/ 1421607 h 3223260"/>
                <a:gd name="connsiteX8" fmla="*/ 687606 w 855246"/>
                <a:gd name="connsiteY8" fmla="*/ 1752600 h 3223260"/>
                <a:gd name="connsiteX9" fmla="*/ 573306 w 855246"/>
                <a:gd name="connsiteY9" fmla="*/ 2407920 h 3223260"/>
                <a:gd name="connsiteX10" fmla="*/ 801906 w 855246"/>
                <a:gd name="connsiteY10" fmla="*/ 2887980 h 3223260"/>
                <a:gd name="connsiteX11" fmla="*/ 855246 w 855246"/>
                <a:gd name="connsiteY11" fmla="*/ 3223260 h 3223260"/>
                <a:gd name="connsiteX0" fmla="*/ 154206 w 855246"/>
                <a:gd name="connsiteY0" fmla="*/ 3208020 h 3223260"/>
                <a:gd name="connsiteX1" fmla="*/ 1806 w 855246"/>
                <a:gd name="connsiteY1" fmla="*/ 2689860 h 3223260"/>
                <a:gd name="connsiteX2" fmla="*/ 245646 w 855246"/>
                <a:gd name="connsiteY2" fmla="*/ 1981200 h 3223260"/>
                <a:gd name="connsiteX3" fmla="*/ 24666 w 855246"/>
                <a:gd name="connsiteY3" fmla="*/ 1417320 h 3223260"/>
                <a:gd name="connsiteX4" fmla="*/ 146586 w 855246"/>
                <a:gd name="connsiteY4" fmla="*/ 807720 h 3223260"/>
                <a:gd name="connsiteX5" fmla="*/ 268506 w 855246"/>
                <a:gd name="connsiteY5" fmla="*/ 0 h 3223260"/>
                <a:gd name="connsiteX6" fmla="*/ 344706 w 855246"/>
                <a:gd name="connsiteY6" fmla="*/ 800100 h 3223260"/>
                <a:gd name="connsiteX7" fmla="*/ 491391 w 855246"/>
                <a:gd name="connsiteY7" fmla="*/ 1421607 h 3223260"/>
                <a:gd name="connsiteX8" fmla="*/ 687606 w 855246"/>
                <a:gd name="connsiteY8" fmla="*/ 1752600 h 3223260"/>
                <a:gd name="connsiteX9" fmla="*/ 573306 w 855246"/>
                <a:gd name="connsiteY9" fmla="*/ 2407920 h 3223260"/>
                <a:gd name="connsiteX10" fmla="*/ 801906 w 855246"/>
                <a:gd name="connsiteY10" fmla="*/ 2887980 h 3223260"/>
                <a:gd name="connsiteX11" fmla="*/ 855246 w 855246"/>
                <a:gd name="connsiteY11" fmla="*/ 3223260 h 3223260"/>
                <a:gd name="connsiteX0" fmla="*/ 158734 w 855011"/>
                <a:gd name="connsiteY0" fmla="*/ 3222308 h 3223260"/>
                <a:gd name="connsiteX1" fmla="*/ 1571 w 855011"/>
                <a:gd name="connsiteY1" fmla="*/ 2689860 h 3223260"/>
                <a:gd name="connsiteX2" fmla="*/ 245411 w 855011"/>
                <a:gd name="connsiteY2" fmla="*/ 1981200 h 3223260"/>
                <a:gd name="connsiteX3" fmla="*/ 24431 w 855011"/>
                <a:gd name="connsiteY3" fmla="*/ 1417320 h 3223260"/>
                <a:gd name="connsiteX4" fmla="*/ 146351 w 855011"/>
                <a:gd name="connsiteY4" fmla="*/ 807720 h 3223260"/>
                <a:gd name="connsiteX5" fmla="*/ 268271 w 855011"/>
                <a:gd name="connsiteY5" fmla="*/ 0 h 3223260"/>
                <a:gd name="connsiteX6" fmla="*/ 344471 w 855011"/>
                <a:gd name="connsiteY6" fmla="*/ 800100 h 3223260"/>
                <a:gd name="connsiteX7" fmla="*/ 491156 w 855011"/>
                <a:gd name="connsiteY7" fmla="*/ 1421607 h 3223260"/>
                <a:gd name="connsiteX8" fmla="*/ 687371 w 855011"/>
                <a:gd name="connsiteY8" fmla="*/ 1752600 h 3223260"/>
                <a:gd name="connsiteX9" fmla="*/ 573071 w 855011"/>
                <a:gd name="connsiteY9" fmla="*/ 2407920 h 3223260"/>
                <a:gd name="connsiteX10" fmla="*/ 801671 w 855011"/>
                <a:gd name="connsiteY10" fmla="*/ 2887980 h 3223260"/>
                <a:gd name="connsiteX11" fmla="*/ 855011 w 855011"/>
                <a:gd name="connsiteY11" fmla="*/ 3223260 h 3223260"/>
                <a:gd name="connsiteX0" fmla="*/ 158734 w 855011"/>
                <a:gd name="connsiteY0" fmla="*/ 3222308 h 3223260"/>
                <a:gd name="connsiteX1" fmla="*/ 1571 w 855011"/>
                <a:gd name="connsiteY1" fmla="*/ 2689860 h 3223260"/>
                <a:gd name="connsiteX2" fmla="*/ 245411 w 855011"/>
                <a:gd name="connsiteY2" fmla="*/ 1981200 h 3223260"/>
                <a:gd name="connsiteX3" fmla="*/ 24431 w 855011"/>
                <a:gd name="connsiteY3" fmla="*/ 1417320 h 3223260"/>
                <a:gd name="connsiteX4" fmla="*/ 146351 w 855011"/>
                <a:gd name="connsiteY4" fmla="*/ 807720 h 3223260"/>
                <a:gd name="connsiteX5" fmla="*/ 268271 w 855011"/>
                <a:gd name="connsiteY5" fmla="*/ 0 h 3223260"/>
                <a:gd name="connsiteX6" fmla="*/ 344471 w 855011"/>
                <a:gd name="connsiteY6" fmla="*/ 800100 h 3223260"/>
                <a:gd name="connsiteX7" fmla="*/ 491156 w 855011"/>
                <a:gd name="connsiteY7" fmla="*/ 1421607 h 3223260"/>
                <a:gd name="connsiteX8" fmla="*/ 687371 w 855011"/>
                <a:gd name="connsiteY8" fmla="*/ 1752600 h 3223260"/>
                <a:gd name="connsiteX9" fmla="*/ 573071 w 855011"/>
                <a:gd name="connsiteY9" fmla="*/ 2407920 h 3223260"/>
                <a:gd name="connsiteX10" fmla="*/ 801671 w 855011"/>
                <a:gd name="connsiteY10" fmla="*/ 2887980 h 3223260"/>
                <a:gd name="connsiteX11" fmla="*/ 855011 w 855011"/>
                <a:gd name="connsiteY11" fmla="*/ 3223260 h 3223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55011" h="3223260">
                  <a:moveTo>
                    <a:pt x="158734" y="3222308"/>
                  </a:moveTo>
                  <a:cubicBezTo>
                    <a:pt x="74914" y="3065463"/>
                    <a:pt x="-12875" y="2896711"/>
                    <a:pt x="1571" y="2689860"/>
                  </a:cubicBezTo>
                  <a:cubicBezTo>
                    <a:pt x="16017" y="2483009"/>
                    <a:pt x="241601" y="2193290"/>
                    <a:pt x="245411" y="1981200"/>
                  </a:cubicBezTo>
                  <a:cubicBezTo>
                    <a:pt x="249221" y="1769110"/>
                    <a:pt x="40941" y="1612900"/>
                    <a:pt x="24431" y="1417320"/>
                  </a:cubicBezTo>
                  <a:cubicBezTo>
                    <a:pt x="7921" y="1221740"/>
                    <a:pt x="8080" y="1084421"/>
                    <a:pt x="146351" y="807720"/>
                  </a:cubicBezTo>
                  <a:cubicBezTo>
                    <a:pt x="284622" y="531019"/>
                    <a:pt x="254301" y="265589"/>
                    <a:pt x="268271" y="0"/>
                  </a:cubicBezTo>
                  <a:cubicBezTo>
                    <a:pt x="446547" y="494030"/>
                    <a:pt x="347805" y="665558"/>
                    <a:pt x="344471" y="800100"/>
                  </a:cubicBezTo>
                  <a:cubicBezTo>
                    <a:pt x="341137" y="934642"/>
                    <a:pt x="367331" y="1265238"/>
                    <a:pt x="491156" y="1421607"/>
                  </a:cubicBezTo>
                  <a:cubicBezTo>
                    <a:pt x="614981" y="1577976"/>
                    <a:pt x="673719" y="1588215"/>
                    <a:pt x="687371" y="1752600"/>
                  </a:cubicBezTo>
                  <a:cubicBezTo>
                    <a:pt x="701023" y="1916985"/>
                    <a:pt x="554021" y="2218690"/>
                    <a:pt x="573071" y="2407920"/>
                  </a:cubicBezTo>
                  <a:cubicBezTo>
                    <a:pt x="592121" y="2597150"/>
                    <a:pt x="754681" y="2752090"/>
                    <a:pt x="801671" y="2887980"/>
                  </a:cubicBezTo>
                  <a:cubicBezTo>
                    <a:pt x="848661" y="3023870"/>
                    <a:pt x="851836" y="3123565"/>
                    <a:pt x="855011" y="3223260"/>
                  </a:cubicBezTo>
                </a:path>
              </a:pathLst>
            </a:custGeom>
            <a:solidFill>
              <a:srgbClr val="FFC000">
                <a:alpha val="80000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89CB994-C7D2-4A9E-69E7-829A6AC8A214}"/>
                </a:ext>
              </a:extLst>
            </p:cNvPr>
            <p:cNvSpPr/>
            <p:nvPr/>
          </p:nvSpPr>
          <p:spPr>
            <a:xfrm>
              <a:off x="6224480" y="3307238"/>
              <a:ext cx="163882" cy="655320"/>
            </a:xfrm>
            <a:custGeom>
              <a:avLst/>
              <a:gdLst>
                <a:gd name="connsiteX0" fmla="*/ 27360 w 138540"/>
                <a:gd name="connsiteY0" fmla="*/ 42 h 655845"/>
                <a:gd name="connsiteX1" fmla="*/ 134040 w 138540"/>
                <a:gd name="connsiteY1" fmla="*/ 198162 h 655845"/>
                <a:gd name="connsiteX2" fmla="*/ 111180 w 138540"/>
                <a:gd name="connsiteY2" fmla="*/ 373422 h 655845"/>
                <a:gd name="connsiteX3" fmla="*/ 134040 w 138540"/>
                <a:gd name="connsiteY3" fmla="*/ 655362 h 655845"/>
                <a:gd name="connsiteX4" fmla="*/ 4500 w 138540"/>
                <a:gd name="connsiteY4" fmla="*/ 434382 h 655845"/>
                <a:gd name="connsiteX5" fmla="*/ 27360 w 138540"/>
                <a:gd name="connsiteY5" fmla="*/ 182922 h 655845"/>
                <a:gd name="connsiteX6" fmla="*/ 27360 w 138540"/>
                <a:gd name="connsiteY6" fmla="*/ 42 h 655845"/>
                <a:gd name="connsiteX0" fmla="*/ 27360 w 138540"/>
                <a:gd name="connsiteY0" fmla="*/ 42 h 655845"/>
                <a:gd name="connsiteX1" fmla="*/ 134040 w 138540"/>
                <a:gd name="connsiteY1" fmla="*/ 198162 h 655845"/>
                <a:gd name="connsiteX2" fmla="*/ 111180 w 138540"/>
                <a:gd name="connsiteY2" fmla="*/ 373422 h 655845"/>
                <a:gd name="connsiteX3" fmla="*/ 134040 w 138540"/>
                <a:gd name="connsiteY3" fmla="*/ 655362 h 655845"/>
                <a:gd name="connsiteX4" fmla="*/ 4500 w 138540"/>
                <a:gd name="connsiteY4" fmla="*/ 434382 h 655845"/>
                <a:gd name="connsiteX5" fmla="*/ 27360 w 138540"/>
                <a:gd name="connsiteY5" fmla="*/ 182922 h 655845"/>
                <a:gd name="connsiteX6" fmla="*/ 27360 w 138540"/>
                <a:gd name="connsiteY6" fmla="*/ 42 h 655845"/>
                <a:gd name="connsiteX0" fmla="*/ 27360 w 138540"/>
                <a:gd name="connsiteY0" fmla="*/ 0 h 655803"/>
                <a:gd name="connsiteX1" fmla="*/ 134040 w 138540"/>
                <a:gd name="connsiteY1" fmla="*/ 198120 h 655803"/>
                <a:gd name="connsiteX2" fmla="*/ 111180 w 138540"/>
                <a:gd name="connsiteY2" fmla="*/ 373380 h 655803"/>
                <a:gd name="connsiteX3" fmla="*/ 134040 w 138540"/>
                <a:gd name="connsiteY3" fmla="*/ 655320 h 655803"/>
                <a:gd name="connsiteX4" fmla="*/ 4500 w 138540"/>
                <a:gd name="connsiteY4" fmla="*/ 434340 h 655803"/>
                <a:gd name="connsiteX5" fmla="*/ 27360 w 138540"/>
                <a:gd name="connsiteY5" fmla="*/ 182880 h 655803"/>
                <a:gd name="connsiteX6" fmla="*/ 27360 w 138540"/>
                <a:gd name="connsiteY6" fmla="*/ 0 h 655803"/>
                <a:gd name="connsiteX0" fmla="*/ 27360 w 138540"/>
                <a:gd name="connsiteY0" fmla="*/ 0 h 655320"/>
                <a:gd name="connsiteX1" fmla="*/ 134040 w 138540"/>
                <a:gd name="connsiteY1" fmla="*/ 198120 h 655320"/>
                <a:gd name="connsiteX2" fmla="*/ 111180 w 138540"/>
                <a:gd name="connsiteY2" fmla="*/ 373380 h 655320"/>
                <a:gd name="connsiteX3" fmla="*/ 134040 w 138540"/>
                <a:gd name="connsiteY3" fmla="*/ 655320 h 655320"/>
                <a:gd name="connsiteX4" fmla="*/ 4500 w 138540"/>
                <a:gd name="connsiteY4" fmla="*/ 434340 h 655320"/>
                <a:gd name="connsiteX5" fmla="*/ 27360 w 138540"/>
                <a:gd name="connsiteY5" fmla="*/ 182880 h 655320"/>
                <a:gd name="connsiteX6" fmla="*/ 27360 w 138540"/>
                <a:gd name="connsiteY6" fmla="*/ 0 h 655320"/>
                <a:gd name="connsiteX0" fmla="*/ 54681 w 165861"/>
                <a:gd name="connsiteY0" fmla="*/ 0 h 655320"/>
                <a:gd name="connsiteX1" fmla="*/ 161361 w 165861"/>
                <a:gd name="connsiteY1" fmla="*/ 198120 h 655320"/>
                <a:gd name="connsiteX2" fmla="*/ 138501 w 165861"/>
                <a:gd name="connsiteY2" fmla="*/ 373380 h 655320"/>
                <a:gd name="connsiteX3" fmla="*/ 161361 w 165861"/>
                <a:gd name="connsiteY3" fmla="*/ 655320 h 655320"/>
                <a:gd name="connsiteX4" fmla="*/ 3246 w 165861"/>
                <a:gd name="connsiteY4" fmla="*/ 443865 h 655320"/>
                <a:gd name="connsiteX5" fmla="*/ 54681 w 165861"/>
                <a:gd name="connsiteY5" fmla="*/ 182880 h 655320"/>
                <a:gd name="connsiteX6" fmla="*/ 54681 w 165861"/>
                <a:gd name="connsiteY6" fmla="*/ 0 h 655320"/>
                <a:gd name="connsiteX0" fmla="*/ 55888 w 167068"/>
                <a:gd name="connsiteY0" fmla="*/ 0 h 655320"/>
                <a:gd name="connsiteX1" fmla="*/ 162568 w 167068"/>
                <a:gd name="connsiteY1" fmla="*/ 198120 h 655320"/>
                <a:gd name="connsiteX2" fmla="*/ 139708 w 167068"/>
                <a:gd name="connsiteY2" fmla="*/ 373380 h 655320"/>
                <a:gd name="connsiteX3" fmla="*/ 162568 w 167068"/>
                <a:gd name="connsiteY3" fmla="*/ 655320 h 655320"/>
                <a:gd name="connsiteX4" fmla="*/ 4453 w 167068"/>
                <a:gd name="connsiteY4" fmla="*/ 443865 h 655320"/>
                <a:gd name="connsiteX5" fmla="*/ 55888 w 167068"/>
                <a:gd name="connsiteY5" fmla="*/ 182880 h 655320"/>
                <a:gd name="connsiteX6" fmla="*/ 55888 w 167068"/>
                <a:gd name="connsiteY6" fmla="*/ 0 h 655320"/>
                <a:gd name="connsiteX0" fmla="*/ 55888 w 167068"/>
                <a:gd name="connsiteY0" fmla="*/ 0 h 655320"/>
                <a:gd name="connsiteX1" fmla="*/ 162568 w 167068"/>
                <a:gd name="connsiteY1" fmla="*/ 198120 h 655320"/>
                <a:gd name="connsiteX2" fmla="*/ 139708 w 167068"/>
                <a:gd name="connsiteY2" fmla="*/ 373380 h 655320"/>
                <a:gd name="connsiteX3" fmla="*/ 162568 w 167068"/>
                <a:gd name="connsiteY3" fmla="*/ 655320 h 655320"/>
                <a:gd name="connsiteX4" fmla="*/ 4453 w 167068"/>
                <a:gd name="connsiteY4" fmla="*/ 443865 h 655320"/>
                <a:gd name="connsiteX5" fmla="*/ 55888 w 167068"/>
                <a:gd name="connsiteY5" fmla="*/ 182880 h 655320"/>
                <a:gd name="connsiteX6" fmla="*/ 55888 w 167068"/>
                <a:gd name="connsiteY6" fmla="*/ 0 h 655320"/>
                <a:gd name="connsiteX0" fmla="*/ 55888 w 165769"/>
                <a:gd name="connsiteY0" fmla="*/ 0 h 655320"/>
                <a:gd name="connsiteX1" fmla="*/ 162568 w 165769"/>
                <a:gd name="connsiteY1" fmla="*/ 198120 h 655320"/>
                <a:gd name="connsiteX2" fmla="*/ 118276 w 165769"/>
                <a:gd name="connsiteY2" fmla="*/ 404337 h 655320"/>
                <a:gd name="connsiteX3" fmla="*/ 162568 w 165769"/>
                <a:gd name="connsiteY3" fmla="*/ 655320 h 655320"/>
                <a:gd name="connsiteX4" fmla="*/ 4453 w 165769"/>
                <a:gd name="connsiteY4" fmla="*/ 443865 h 655320"/>
                <a:gd name="connsiteX5" fmla="*/ 55888 w 165769"/>
                <a:gd name="connsiteY5" fmla="*/ 182880 h 655320"/>
                <a:gd name="connsiteX6" fmla="*/ 55888 w 165769"/>
                <a:gd name="connsiteY6" fmla="*/ 0 h 655320"/>
                <a:gd name="connsiteX0" fmla="*/ 55888 w 163882"/>
                <a:gd name="connsiteY0" fmla="*/ 0 h 655320"/>
                <a:gd name="connsiteX1" fmla="*/ 162568 w 163882"/>
                <a:gd name="connsiteY1" fmla="*/ 198120 h 655320"/>
                <a:gd name="connsiteX2" fmla="*/ 118276 w 163882"/>
                <a:gd name="connsiteY2" fmla="*/ 404337 h 655320"/>
                <a:gd name="connsiteX3" fmla="*/ 162568 w 163882"/>
                <a:gd name="connsiteY3" fmla="*/ 655320 h 655320"/>
                <a:gd name="connsiteX4" fmla="*/ 4453 w 163882"/>
                <a:gd name="connsiteY4" fmla="*/ 443865 h 655320"/>
                <a:gd name="connsiteX5" fmla="*/ 55888 w 163882"/>
                <a:gd name="connsiteY5" fmla="*/ 182880 h 655320"/>
                <a:gd name="connsiteX6" fmla="*/ 55888 w 163882"/>
                <a:gd name="connsiteY6" fmla="*/ 0 h 65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3882" h="655320">
                  <a:moveTo>
                    <a:pt x="55888" y="0"/>
                  </a:moveTo>
                  <a:cubicBezTo>
                    <a:pt x="161774" y="66834"/>
                    <a:pt x="152170" y="130731"/>
                    <a:pt x="162568" y="198120"/>
                  </a:cubicBezTo>
                  <a:cubicBezTo>
                    <a:pt x="172966" y="265509"/>
                    <a:pt x="118276" y="328137"/>
                    <a:pt x="118276" y="404337"/>
                  </a:cubicBezTo>
                  <a:cubicBezTo>
                    <a:pt x="118276" y="480537"/>
                    <a:pt x="123198" y="549910"/>
                    <a:pt x="162568" y="655320"/>
                  </a:cubicBezTo>
                  <a:cubicBezTo>
                    <a:pt x="61444" y="574992"/>
                    <a:pt x="22233" y="522605"/>
                    <a:pt x="4453" y="443865"/>
                  </a:cubicBezTo>
                  <a:cubicBezTo>
                    <a:pt x="-13327" y="365125"/>
                    <a:pt x="25884" y="247332"/>
                    <a:pt x="55888" y="182880"/>
                  </a:cubicBezTo>
                  <a:cubicBezTo>
                    <a:pt x="85892" y="118428"/>
                    <a:pt x="90496" y="97472"/>
                    <a:pt x="55888" y="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F30EA949-DFC9-22F2-9342-8F4F6D2AA292}"/>
                </a:ext>
              </a:extLst>
            </p:cNvPr>
            <p:cNvSpPr/>
            <p:nvPr/>
          </p:nvSpPr>
          <p:spPr>
            <a:xfrm>
              <a:off x="7575753" y="2803778"/>
              <a:ext cx="167925" cy="572284"/>
            </a:xfrm>
            <a:custGeom>
              <a:avLst/>
              <a:gdLst>
                <a:gd name="connsiteX0" fmla="*/ 83837 w 167925"/>
                <a:gd name="connsiteY0" fmla="*/ 540 h 572284"/>
                <a:gd name="connsiteX1" fmla="*/ 17 w 167925"/>
                <a:gd name="connsiteY1" fmla="*/ 236760 h 572284"/>
                <a:gd name="connsiteX2" fmla="*/ 76217 w 167925"/>
                <a:gd name="connsiteY2" fmla="*/ 351060 h 572284"/>
                <a:gd name="connsiteX3" fmla="*/ 60977 w 167925"/>
                <a:gd name="connsiteY3" fmla="*/ 572040 h 572284"/>
                <a:gd name="connsiteX4" fmla="*/ 167657 w 167925"/>
                <a:gd name="connsiteY4" fmla="*/ 305340 h 572284"/>
                <a:gd name="connsiteX5" fmla="*/ 91457 w 167925"/>
                <a:gd name="connsiteY5" fmla="*/ 175800 h 572284"/>
                <a:gd name="connsiteX6" fmla="*/ 83837 w 167925"/>
                <a:gd name="connsiteY6" fmla="*/ 540 h 57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925" h="572284">
                  <a:moveTo>
                    <a:pt x="83837" y="540"/>
                  </a:moveTo>
                  <a:cubicBezTo>
                    <a:pt x="68597" y="10700"/>
                    <a:pt x="1287" y="178340"/>
                    <a:pt x="17" y="236760"/>
                  </a:cubicBezTo>
                  <a:cubicBezTo>
                    <a:pt x="-1253" y="295180"/>
                    <a:pt x="66057" y="295180"/>
                    <a:pt x="76217" y="351060"/>
                  </a:cubicBezTo>
                  <a:cubicBezTo>
                    <a:pt x="86377" y="406940"/>
                    <a:pt x="45737" y="579660"/>
                    <a:pt x="60977" y="572040"/>
                  </a:cubicBezTo>
                  <a:cubicBezTo>
                    <a:pt x="76217" y="564420"/>
                    <a:pt x="162577" y="371380"/>
                    <a:pt x="167657" y="305340"/>
                  </a:cubicBezTo>
                  <a:cubicBezTo>
                    <a:pt x="172737" y="239300"/>
                    <a:pt x="104157" y="225330"/>
                    <a:pt x="91457" y="175800"/>
                  </a:cubicBezTo>
                  <a:cubicBezTo>
                    <a:pt x="78757" y="126270"/>
                    <a:pt x="99077" y="-9620"/>
                    <a:pt x="83837" y="54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716157B9-1E62-B4C3-E85E-34165B4F3E71}"/>
                </a:ext>
              </a:extLst>
            </p:cNvPr>
            <p:cNvSpPr/>
            <p:nvPr/>
          </p:nvSpPr>
          <p:spPr>
            <a:xfrm>
              <a:off x="7941531" y="3970178"/>
              <a:ext cx="342900" cy="640080"/>
            </a:xfrm>
            <a:custGeom>
              <a:avLst/>
              <a:gdLst>
                <a:gd name="connsiteX0" fmla="*/ 346183 w 348495"/>
                <a:gd name="connsiteY0" fmla="*/ 75 h 640302"/>
                <a:gd name="connsiteX1" fmla="*/ 71863 w 348495"/>
                <a:gd name="connsiteY1" fmla="*/ 228675 h 640302"/>
                <a:gd name="connsiteX2" fmla="*/ 56623 w 348495"/>
                <a:gd name="connsiteY2" fmla="*/ 449655 h 640302"/>
                <a:gd name="connsiteX3" fmla="*/ 3283 w 348495"/>
                <a:gd name="connsiteY3" fmla="*/ 640155 h 640302"/>
                <a:gd name="connsiteX4" fmla="*/ 163303 w 348495"/>
                <a:gd name="connsiteY4" fmla="*/ 419175 h 640302"/>
                <a:gd name="connsiteX5" fmla="*/ 201403 w 348495"/>
                <a:gd name="connsiteY5" fmla="*/ 205815 h 640302"/>
                <a:gd name="connsiteX6" fmla="*/ 346183 w 348495"/>
                <a:gd name="connsiteY6" fmla="*/ 75 h 640302"/>
                <a:gd name="connsiteX0" fmla="*/ 346183 w 348495"/>
                <a:gd name="connsiteY0" fmla="*/ 75 h 640302"/>
                <a:gd name="connsiteX1" fmla="*/ 71863 w 348495"/>
                <a:gd name="connsiteY1" fmla="*/ 228675 h 640302"/>
                <a:gd name="connsiteX2" fmla="*/ 56623 w 348495"/>
                <a:gd name="connsiteY2" fmla="*/ 449655 h 640302"/>
                <a:gd name="connsiteX3" fmla="*/ 3283 w 348495"/>
                <a:gd name="connsiteY3" fmla="*/ 640155 h 640302"/>
                <a:gd name="connsiteX4" fmla="*/ 163303 w 348495"/>
                <a:gd name="connsiteY4" fmla="*/ 419175 h 640302"/>
                <a:gd name="connsiteX5" fmla="*/ 201403 w 348495"/>
                <a:gd name="connsiteY5" fmla="*/ 205815 h 640302"/>
                <a:gd name="connsiteX6" fmla="*/ 346183 w 348495"/>
                <a:gd name="connsiteY6" fmla="*/ 75 h 640302"/>
                <a:gd name="connsiteX0" fmla="*/ 342900 w 345212"/>
                <a:gd name="connsiteY0" fmla="*/ 75 h 640155"/>
                <a:gd name="connsiteX1" fmla="*/ 68580 w 345212"/>
                <a:gd name="connsiteY1" fmla="*/ 228675 h 640155"/>
                <a:gd name="connsiteX2" fmla="*/ 53340 w 345212"/>
                <a:gd name="connsiteY2" fmla="*/ 449655 h 640155"/>
                <a:gd name="connsiteX3" fmla="*/ 0 w 345212"/>
                <a:gd name="connsiteY3" fmla="*/ 640155 h 640155"/>
                <a:gd name="connsiteX4" fmla="*/ 160020 w 345212"/>
                <a:gd name="connsiteY4" fmla="*/ 419175 h 640155"/>
                <a:gd name="connsiteX5" fmla="*/ 198120 w 345212"/>
                <a:gd name="connsiteY5" fmla="*/ 205815 h 640155"/>
                <a:gd name="connsiteX6" fmla="*/ 342900 w 345212"/>
                <a:gd name="connsiteY6" fmla="*/ 75 h 640155"/>
                <a:gd name="connsiteX0" fmla="*/ 342900 w 345212"/>
                <a:gd name="connsiteY0" fmla="*/ 75 h 640155"/>
                <a:gd name="connsiteX1" fmla="*/ 68580 w 345212"/>
                <a:gd name="connsiteY1" fmla="*/ 228675 h 640155"/>
                <a:gd name="connsiteX2" fmla="*/ 53340 w 345212"/>
                <a:gd name="connsiteY2" fmla="*/ 449655 h 640155"/>
                <a:gd name="connsiteX3" fmla="*/ 0 w 345212"/>
                <a:gd name="connsiteY3" fmla="*/ 640155 h 640155"/>
                <a:gd name="connsiteX4" fmla="*/ 160020 w 345212"/>
                <a:gd name="connsiteY4" fmla="*/ 419175 h 640155"/>
                <a:gd name="connsiteX5" fmla="*/ 198120 w 345212"/>
                <a:gd name="connsiteY5" fmla="*/ 205815 h 640155"/>
                <a:gd name="connsiteX6" fmla="*/ 342900 w 345212"/>
                <a:gd name="connsiteY6" fmla="*/ 75 h 640155"/>
                <a:gd name="connsiteX0" fmla="*/ 342900 w 345212"/>
                <a:gd name="connsiteY0" fmla="*/ 75 h 640155"/>
                <a:gd name="connsiteX1" fmla="*/ 61437 w 345212"/>
                <a:gd name="connsiteY1" fmla="*/ 214387 h 640155"/>
                <a:gd name="connsiteX2" fmla="*/ 53340 w 345212"/>
                <a:gd name="connsiteY2" fmla="*/ 449655 h 640155"/>
                <a:gd name="connsiteX3" fmla="*/ 0 w 345212"/>
                <a:gd name="connsiteY3" fmla="*/ 640155 h 640155"/>
                <a:gd name="connsiteX4" fmla="*/ 160020 w 345212"/>
                <a:gd name="connsiteY4" fmla="*/ 419175 h 640155"/>
                <a:gd name="connsiteX5" fmla="*/ 198120 w 345212"/>
                <a:gd name="connsiteY5" fmla="*/ 205815 h 640155"/>
                <a:gd name="connsiteX6" fmla="*/ 342900 w 345212"/>
                <a:gd name="connsiteY6" fmla="*/ 75 h 640155"/>
                <a:gd name="connsiteX0" fmla="*/ 342900 w 345212"/>
                <a:gd name="connsiteY0" fmla="*/ 75 h 640155"/>
                <a:gd name="connsiteX1" fmla="*/ 61437 w 345212"/>
                <a:gd name="connsiteY1" fmla="*/ 214387 h 640155"/>
                <a:gd name="connsiteX2" fmla="*/ 53340 w 345212"/>
                <a:gd name="connsiteY2" fmla="*/ 449655 h 640155"/>
                <a:gd name="connsiteX3" fmla="*/ 0 w 345212"/>
                <a:gd name="connsiteY3" fmla="*/ 640155 h 640155"/>
                <a:gd name="connsiteX4" fmla="*/ 160020 w 345212"/>
                <a:gd name="connsiteY4" fmla="*/ 419175 h 640155"/>
                <a:gd name="connsiteX5" fmla="*/ 198120 w 345212"/>
                <a:gd name="connsiteY5" fmla="*/ 205815 h 640155"/>
                <a:gd name="connsiteX6" fmla="*/ 342900 w 345212"/>
                <a:gd name="connsiteY6" fmla="*/ 75 h 640155"/>
                <a:gd name="connsiteX0" fmla="*/ 342900 w 342900"/>
                <a:gd name="connsiteY0" fmla="*/ 0 h 640080"/>
                <a:gd name="connsiteX1" fmla="*/ 61437 w 342900"/>
                <a:gd name="connsiteY1" fmla="*/ 214312 h 640080"/>
                <a:gd name="connsiteX2" fmla="*/ 53340 w 342900"/>
                <a:gd name="connsiteY2" fmla="*/ 449580 h 640080"/>
                <a:gd name="connsiteX3" fmla="*/ 0 w 342900"/>
                <a:gd name="connsiteY3" fmla="*/ 640080 h 640080"/>
                <a:gd name="connsiteX4" fmla="*/ 160020 w 342900"/>
                <a:gd name="connsiteY4" fmla="*/ 419100 h 640080"/>
                <a:gd name="connsiteX5" fmla="*/ 198120 w 342900"/>
                <a:gd name="connsiteY5" fmla="*/ 205740 h 640080"/>
                <a:gd name="connsiteX6" fmla="*/ 342900 w 342900"/>
                <a:gd name="connsiteY6" fmla="*/ 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2900" h="640080">
                  <a:moveTo>
                    <a:pt x="342900" y="0"/>
                  </a:moveTo>
                  <a:cubicBezTo>
                    <a:pt x="230823" y="30004"/>
                    <a:pt x="97791" y="127476"/>
                    <a:pt x="61437" y="214312"/>
                  </a:cubicBezTo>
                  <a:cubicBezTo>
                    <a:pt x="25083" y="301148"/>
                    <a:pt x="63580" y="378619"/>
                    <a:pt x="53340" y="449580"/>
                  </a:cubicBezTo>
                  <a:cubicBezTo>
                    <a:pt x="43100" y="520541"/>
                    <a:pt x="29845" y="552291"/>
                    <a:pt x="0" y="640080"/>
                  </a:cubicBezTo>
                  <a:cubicBezTo>
                    <a:pt x="82074" y="589756"/>
                    <a:pt x="127000" y="491490"/>
                    <a:pt x="160020" y="419100"/>
                  </a:cubicBezTo>
                  <a:cubicBezTo>
                    <a:pt x="193040" y="346710"/>
                    <a:pt x="167640" y="273050"/>
                    <a:pt x="198120" y="205740"/>
                  </a:cubicBezTo>
                  <a:cubicBezTo>
                    <a:pt x="228600" y="138430"/>
                    <a:pt x="271621" y="81915"/>
                    <a:pt x="342900" y="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48DD927-75E6-6351-B446-ED8EB4DDD4B8}"/>
                </a:ext>
              </a:extLst>
            </p:cNvPr>
            <p:cNvSpPr/>
            <p:nvPr/>
          </p:nvSpPr>
          <p:spPr>
            <a:xfrm>
              <a:off x="6038803" y="4800388"/>
              <a:ext cx="200788" cy="557509"/>
            </a:xfrm>
            <a:custGeom>
              <a:avLst/>
              <a:gdLst>
                <a:gd name="connsiteX0" fmla="*/ 12967 w 200788"/>
                <a:gd name="connsiteY0" fmla="*/ 370 h 557509"/>
                <a:gd name="connsiteX1" fmla="*/ 12967 w 200788"/>
                <a:gd name="connsiteY1" fmla="*/ 244210 h 557509"/>
                <a:gd name="connsiteX2" fmla="*/ 134887 w 200788"/>
                <a:gd name="connsiteY2" fmla="*/ 388990 h 557509"/>
                <a:gd name="connsiteX3" fmla="*/ 180607 w 200788"/>
                <a:gd name="connsiteY3" fmla="*/ 556630 h 557509"/>
                <a:gd name="connsiteX4" fmla="*/ 195847 w 200788"/>
                <a:gd name="connsiteY4" fmla="*/ 312790 h 557509"/>
                <a:gd name="connsiteX5" fmla="*/ 96787 w 200788"/>
                <a:gd name="connsiteY5" fmla="*/ 190870 h 557509"/>
                <a:gd name="connsiteX6" fmla="*/ 12967 w 200788"/>
                <a:gd name="connsiteY6" fmla="*/ 370 h 557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788" h="557509">
                  <a:moveTo>
                    <a:pt x="12967" y="370"/>
                  </a:moveTo>
                  <a:cubicBezTo>
                    <a:pt x="-1003" y="9260"/>
                    <a:pt x="-7353" y="179440"/>
                    <a:pt x="12967" y="244210"/>
                  </a:cubicBezTo>
                  <a:cubicBezTo>
                    <a:pt x="33287" y="308980"/>
                    <a:pt x="106947" y="336920"/>
                    <a:pt x="134887" y="388990"/>
                  </a:cubicBezTo>
                  <a:cubicBezTo>
                    <a:pt x="162827" y="441060"/>
                    <a:pt x="170447" y="569330"/>
                    <a:pt x="180607" y="556630"/>
                  </a:cubicBezTo>
                  <a:cubicBezTo>
                    <a:pt x="190767" y="543930"/>
                    <a:pt x="209817" y="373750"/>
                    <a:pt x="195847" y="312790"/>
                  </a:cubicBezTo>
                  <a:cubicBezTo>
                    <a:pt x="181877" y="251830"/>
                    <a:pt x="125997" y="236590"/>
                    <a:pt x="96787" y="190870"/>
                  </a:cubicBezTo>
                  <a:cubicBezTo>
                    <a:pt x="67577" y="145150"/>
                    <a:pt x="26937" y="-8520"/>
                    <a:pt x="12967" y="37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F56D6BD3-E601-B05E-503D-392E359228F8}"/>
              </a:ext>
            </a:extLst>
          </p:cNvPr>
          <p:cNvGrpSpPr/>
          <p:nvPr/>
        </p:nvGrpSpPr>
        <p:grpSpPr>
          <a:xfrm>
            <a:off x="11720" y="4184981"/>
            <a:ext cx="1521793" cy="2615176"/>
            <a:chOff x="118084" y="2164198"/>
            <a:chExt cx="2514066" cy="4320381"/>
          </a:xfrm>
          <a:solidFill>
            <a:srgbClr val="FF0000">
              <a:alpha val="70000"/>
            </a:srgbClr>
          </a:solidFill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CAD9EFAC-CFE3-F2D0-CB74-ECF26C3D9BCA}"/>
                </a:ext>
              </a:extLst>
            </p:cNvPr>
            <p:cNvSpPr/>
            <p:nvPr/>
          </p:nvSpPr>
          <p:spPr>
            <a:xfrm>
              <a:off x="278026" y="2164198"/>
              <a:ext cx="2354124" cy="4320381"/>
            </a:xfrm>
            <a:custGeom>
              <a:avLst/>
              <a:gdLst>
                <a:gd name="connsiteX0" fmla="*/ 359223 w 2340805"/>
                <a:gd name="connsiteY0" fmla="*/ 4280704 h 4280704"/>
                <a:gd name="connsiteX1" fmla="*/ 238573 w 2340805"/>
                <a:gd name="connsiteY1" fmla="*/ 3944154 h 4280704"/>
                <a:gd name="connsiteX2" fmla="*/ 327473 w 2340805"/>
                <a:gd name="connsiteY2" fmla="*/ 3493304 h 4280704"/>
                <a:gd name="connsiteX3" fmla="*/ 16323 w 2340805"/>
                <a:gd name="connsiteY3" fmla="*/ 2991654 h 4280704"/>
                <a:gd name="connsiteX4" fmla="*/ 48073 w 2340805"/>
                <a:gd name="connsiteY4" fmla="*/ 2642404 h 4280704"/>
                <a:gd name="connsiteX5" fmla="*/ 86173 w 2340805"/>
                <a:gd name="connsiteY5" fmla="*/ 2845604 h 4280704"/>
                <a:gd name="connsiteX6" fmla="*/ 225873 w 2340805"/>
                <a:gd name="connsiteY6" fmla="*/ 2940854 h 4280704"/>
                <a:gd name="connsiteX7" fmla="*/ 86173 w 2340805"/>
                <a:gd name="connsiteY7" fmla="*/ 2591604 h 4280704"/>
                <a:gd name="connsiteX8" fmla="*/ 238573 w 2340805"/>
                <a:gd name="connsiteY8" fmla="*/ 1867704 h 4280704"/>
                <a:gd name="connsiteX9" fmla="*/ 225873 w 2340805"/>
                <a:gd name="connsiteY9" fmla="*/ 2305854 h 4280704"/>
                <a:gd name="connsiteX10" fmla="*/ 454473 w 2340805"/>
                <a:gd name="connsiteY10" fmla="*/ 2750354 h 4280704"/>
                <a:gd name="connsiteX11" fmla="*/ 441773 w 2340805"/>
                <a:gd name="connsiteY11" fmla="*/ 3448854 h 4280704"/>
                <a:gd name="connsiteX12" fmla="*/ 860873 w 2340805"/>
                <a:gd name="connsiteY12" fmla="*/ 3817154 h 4280704"/>
                <a:gd name="connsiteX13" fmla="*/ 594173 w 2340805"/>
                <a:gd name="connsiteY13" fmla="*/ 3080554 h 4280704"/>
                <a:gd name="connsiteX14" fmla="*/ 810073 w 2340805"/>
                <a:gd name="connsiteY14" fmla="*/ 2305854 h 4280704"/>
                <a:gd name="connsiteX15" fmla="*/ 708473 w 2340805"/>
                <a:gd name="connsiteY15" fmla="*/ 1620054 h 4280704"/>
                <a:gd name="connsiteX16" fmla="*/ 752923 w 2340805"/>
                <a:gd name="connsiteY16" fmla="*/ 1315254 h 4280704"/>
                <a:gd name="connsiteX17" fmla="*/ 803723 w 2340805"/>
                <a:gd name="connsiteY17" fmla="*/ 1601004 h 4280704"/>
                <a:gd name="connsiteX18" fmla="*/ 898973 w 2340805"/>
                <a:gd name="connsiteY18" fmla="*/ 1740704 h 4280704"/>
                <a:gd name="connsiteX19" fmla="*/ 930723 w 2340805"/>
                <a:gd name="connsiteY19" fmla="*/ 1016804 h 4280704"/>
                <a:gd name="connsiteX20" fmla="*/ 1140273 w 2340805"/>
                <a:gd name="connsiteY20" fmla="*/ 629454 h 4280704"/>
                <a:gd name="connsiteX21" fmla="*/ 1095823 w 2340805"/>
                <a:gd name="connsiteY21" fmla="*/ 858054 h 4280704"/>
                <a:gd name="connsiteX22" fmla="*/ 1146623 w 2340805"/>
                <a:gd name="connsiteY22" fmla="*/ 1048554 h 4280704"/>
                <a:gd name="connsiteX23" fmla="*/ 1172023 w 2340805"/>
                <a:gd name="connsiteY23" fmla="*/ 712004 h 4280704"/>
                <a:gd name="connsiteX24" fmla="*/ 1279973 w 2340805"/>
                <a:gd name="connsiteY24" fmla="*/ 400854 h 4280704"/>
                <a:gd name="connsiteX25" fmla="*/ 1292673 w 2340805"/>
                <a:gd name="connsiteY25" fmla="*/ 804 h 4280704"/>
                <a:gd name="connsiteX26" fmla="*/ 1362523 w 2340805"/>
                <a:gd name="connsiteY26" fmla="*/ 305604 h 4280704"/>
                <a:gd name="connsiteX27" fmla="*/ 1324423 w 2340805"/>
                <a:gd name="connsiteY27" fmla="*/ 585004 h 4280704"/>
                <a:gd name="connsiteX28" fmla="*/ 1464123 w 2340805"/>
                <a:gd name="connsiteY28" fmla="*/ 388154 h 4280704"/>
                <a:gd name="connsiteX29" fmla="*/ 1426023 w 2340805"/>
                <a:gd name="connsiteY29" fmla="*/ 699304 h 4280704"/>
                <a:gd name="connsiteX30" fmla="*/ 1527623 w 2340805"/>
                <a:gd name="connsiteY30" fmla="*/ 953304 h 4280704"/>
                <a:gd name="connsiteX31" fmla="*/ 1572073 w 2340805"/>
                <a:gd name="connsiteY31" fmla="*/ 731054 h 4280704"/>
                <a:gd name="connsiteX32" fmla="*/ 1692723 w 2340805"/>
                <a:gd name="connsiteY32" fmla="*/ 1067604 h 4280704"/>
                <a:gd name="connsiteX33" fmla="*/ 1610173 w 2340805"/>
                <a:gd name="connsiteY33" fmla="*/ 1613704 h 4280704"/>
                <a:gd name="connsiteX34" fmla="*/ 1489523 w 2340805"/>
                <a:gd name="connsiteY34" fmla="*/ 2007404 h 4280704"/>
                <a:gd name="connsiteX35" fmla="*/ 1533973 w 2340805"/>
                <a:gd name="connsiteY35" fmla="*/ 2229654 h 4280704"/>
                <a:gd name="connsiteX36" fmla="*/ 1553023 w 2340805"/>
                <a:gd name="connsiteY36" fmla="*/ 2051854 h 4280704"/>
                <a:gd name="connsiteX37" fmla="*/ 1629223 w 2340805"/>
                <a:gd name="connsiteY37" fmla="*/ 1937554 h 4280704"/>
                <a:gd name="connsiteX38" fmla="*/ 1629223 w 2340805"/>
                <a:gd name="connsiteY38" fmla="*/ 2255054 h 4280704"/>
                <a:gd name="connsiteX39" fmla="*/ 1737173 w 2340805"/>
                <a:gd name="connsiteY39" fmla="*/ 2693204 h 4280704"/>
                <a:gd name="connsiteX40" fmla="*/ 1502223 w 2340805"/>
                <a:gd name="connsiteY40" fmla="*/ 3391704 h 4280704"/>
                <a:gd name="connsiteX41" fmla="*/ 1622873 w 2340805"/>
                <a:gd name="connsiteY41" fmla="*/ 3887004 h 4280704"/>
                <a:gd name="connsiteX42" fmla="*/ 1680023 w 2340805"/>
                <a:gd name="connsiteY42" fmla="*/ 3359954 h 4280704"/>
                <a:gd name="connsiteX43" fmla="*/ 1914973 w 2340805"/>
                <a:gd name="connsiteY43" fmla="*/ 2953554 h 4280704"/>
                <a:gd name="connsiteX44" fmla="*/ 1940373 w 2340805"/>
                <a:gd name="connsiteY44" fmla="*/ 2343954 h 4280704"/>
                <a:gd name="connsiteX45" fmla="*/ 2003873 w 2340805"/>
                <a:gd name="connsiteY45" fmla="*/ 2483654 h 4280704"/>
                <a:gd name="connsiteX46" fmla="*/ 2092773 w 2340805"/>
                <a:gd name="connsiteY46" fmla="*/ 2128054 h 4280704"/>
                <a:gd name="connsiteX47" fmla="*/ 2340423 w 2340805"/>
                <a:gd name="connsiteY47" fmla="*/ 1867704 h 4280704"/>
                <a:gd name="connsiteX48" fmla="*/ 2149923 w 2340805"/>
                <a:gd name="connsiteY48" fmla="*/ 2375704 h 4280704"/>
                <a:gd name="connsiteX49" fmla="*/ 2168973 w 2340805"/>
                <a:gd name="connsiteY49" fmla="*/ 3055154 h 4280704"/>
                <a:gd name="connsiteX50" fmla="*/ 1934023 w 2340805"/>
                <a:gd name="connsiteY50" fmla="*/ 3683804 h 4280704"/>
                <a:gd name="connsiteX51" fmla="*/ 2003873 w 2340805"/>
                <a:gd name="connsiteY51" fmla="*/ 4236254 h 4280704"/>
                <a:gd name="connsiteX0" fmla="*/ 359223 w 2340805"/>
                <a:gd name="connsiteY0" fmla="*/ 4280704 h 4280704"/>
                <a:gd name="connsiteX1" fmla="*/ 238573 w 2340805"/>
                <a:gd name="connsiteY1" fmla="*/ 3944154 h 4280704"/>
                <a:gd name="connsiteX2" fmla="*/ 327473 w 2340805"/>
                <a:gd name="connsiteY2" fmla="*/ 3493304 h 4280704"/>
                <a:gd name="connsiteX3" fmla="*/ 16323 w 2340805"/>
                <a:gd name="connsiteY3" fmla="*/ 2991654 h 4280704"/>
                <a:gd name="connsiteX4" fmla="*/ 48073 w 2340805"/>
                <a:gd name="connsiteY4" fmla="*/ 2642404 h 4280704"/>
                <a:gd name="connsiteX5" fmla="*/ 86173 w 2340805"/>
                <a:gd name="connsiteY5" fmla="*/ 2845604 h 4280704"/>
                <a:gd name="connsiteX6" fmla="*/ 225873 w 2340805"/>
                <a:gd name="connsiteY6" fmla="*/ 2940854 h 4280704"/>
                <a:gd name="connsiteX7" fmla="*/ 86173 w 2340805"/>
                <a:gd name="connsiteY7" fmla="*/ 2591604 h 4280704"/>
                <a:gd name="connsiteX8" fmla="*/ 238573 w 2340805"/>
                <a:gd name="connsiteY8" fmla="*/ 1867704 h 4280704"/>
                <a:gd name="connsiteX9" fmla="*/ 225873 w 2340805"/>
                <a:gd name="connsiteY9" fmla="*/ 2305854 h 4280704"/>
                <a:gd name="connsiteX10" fmla="*/ 454473 w 2340805"/>
                <a:gd name="connsiteY10" fmla="*/ 2750354 h 4280704"/>
                <a:gd name="connsiteX11" fmla="*/ 441773 w 2340805"/>
                <a:gd name="connsiteY11" fmla="*/ 3448854 h 4280704"/>
                <a:gd name="connsiteX12" fmla="*/ 860873 w 2340805"/>
                <a:gd name="connsiteY12" fmla="*/ 3817154 h 4280704"/>
                <a:gd name="connsiteX13" fmla="*/ 594173 w 2340805"/>
                <a:gd name="connsiteY13" fmla="*/ 3080554 h 4280704"/>
                <a:gd name="connsiteX14" fmla="*/ 810073 w 2340805"/>
                <a:gd name="connsiteY14" fmla="*/ 2305854 h 4280704"/>
                <a:gd name="connsiteX15" fmla="*/ 708473 w 2340805"/>
                <a:gd name="connsiteY15" fmla="*/ 1620054 h 4280704"/>
                <a:gd name="connsiteX16" fmla="*/ 752923 w 2340805"/>
                <a:gd name="connsiteY16" fmla="*/ 1315254 h 4280704"/>
                <a:gd name="connsiteX17" fmla="*/ 803723 w 2340805"/>
                <a:gd name="connsiteY17" fmla="*/ 1601004 h 4280704"/>
                <a:gd name="connsiteX18" fmla="*/ 898973 w 2340805"/>
                <a:gd name="connsiteY18" fmla="*/ 1740704 h 4280704"/>
                <a:gd name="connsiteX19" fmla="*/ 930723 w 2340805"/>
                <a:gd name="connsiteY19" fmla="*/ 1016804 h 4280704"/>
                <a:gd name="connsiteX20" fmla="*/ 1140273 w 2340805"/>
                <a:gd name="connsiteY20" fmla="*/ 629454 h 4280704"/>
                <a:gd name="connsiteX21" fmla="*/ 1095823 w 2340805"/>
                <a:gd name="connsiteY21" fmla="*/ 858054 h 4280704"/>
                <a:gd name="connsiteX22" fmla="*/ 1146623 w 2340805"/>
                <a:gd name="connsiteY22" fmla="*/ 1048554 h 4280704"/>
                <a:gd name="connsiteX23" fmla="*/ 1172023 w 2340805"/>
                <a:gd name="connsiteY23" fmla="*/ 712004 h 4280704"/>
                <a:gd name="connsiteX24" fmla="*/ 1279973 w 2340805"/>
                <a:gd name="connsiteY24" fmla="*/ 400854 h 4280704"/>
                <a:gd name="connsiteX25" fmla="*/ 1292673 w 2340805"/>
                <a:gd name="connsiteY25" fmla="*/ 804 h 4280704"/>
                <a:gd name="connsiteX26" fmla="*/ 1362523 w 2340805"/>
                <a:gd name="connsiteY26" fmla="*/ 305604 h 4280704"/>
                <a:gd name="connsiteX27" fmla="*/ 1324423 w 2340805"/>
                <a:gd name="connsiteY27" fmla="*/ 585004 h 4280704"/>
                <a:gd name="connsiteX28" fmla="*/ 1464123 w 2340805"/>
                <a:gd name="connsiteY28" fmla="*/ 388154 h 4280704"/>
                <a:gd name="connsiteX29" fmla="*/ 1426023 w 2340805"/>
                <a:gd name="connsiteY29" fmla="*/ 699304 h 4280704"/>
                <a:gd name="connsiteX30" fmla="*/ 1527623 w 2340805"/>
                <a:gd name="connsiteY30" fmla="*/ 953304 h 4280704"/>
                <a:gd name="connsiteX31" fmla="*/ 1572073 w 2340805"/>
                <a:gd name="connsiteY31" fmla="*/ 731054 h 4280704"/>
                <a:gd name="connsiteX32" fmla="*/ 1692723 w 2340805"/>
                <a:gd name="connsiteY32" fmla="*/ 1067604 h 4280704"/>
                <a:gd name="connsiteX33" fmla="*/ 1610173 w 2340805"/>
                <a:gd name="connsiteY33" fmla="*/ 1613704 h 4280704"/>
                <a:gd name="connsiteX34" fmla="*/ 1489523 w 2340805"/>
                <a:gd name="connsiteY34" fmla="*/ 2007404 h 4280704"/>
                <a:gd name="connsiteX35" fmla="*/ 1533973 w 2340805"/>
                <a:gd name="connsiteY35" fmla="*/ 2229654 h 4280704"/>
                <a:gd name="connsiteX36" fmla="*/ 1553023 w 2340805"/>
                <a:gd name="connsiteY36" fmla="*/ 2051854 h 4280704"/>
                <a:gd name="connsiteX37" fmla="*/ 1629223 w 2340805"/>
                <a:gd name="connsiteY37" fmla="*/ 1937554 h 4280704"/>
                <a:gd name="connsiteX38" fmla="*/ 1629223 w 2340805"/>
                <a:gd name="connsiteY38" fmla="*/ 2255054 h 4280704"/>
                <a:gd name="connsiteX39" fmla="*/ 1737173 w 2340805"/>
                <a:gd name="connsiteY39" fmla="*/ 2693204 h 4280704"/>
                <a:gd name="connsiteX40" fmla="*/ 1502223 w 2340805"/>
                <a:gd name="connsiteY40" fmla="*/ 3391704 h 4280704"/>
                <a:gd name="connsiteX41" fmla="*/ 1622873 w 2340805"/>
                <a:gd name="connsiteY41" fmla="*/ 3887004 h 4280704"/>
                <a:gd name="connsiteX42" fmla="*/ 1680023 w 2340805"/>
                <a:gd name="connsiteY42" fmla="*/ 3359954 h 4280704"/>
                <a:gd name="connsiteX43" fmla="*/ 1914973 w 2340805"/>
                <a:gd name="connsiteY43" fmla="*/ 2953554 h 4280704"/>
                <a:gd name="connsiteX44" fmla="*/ 1940373 w 2340805"/>
                <a:gd name="connsiteY44" fmla="*/ 2343954 h 4280704"/>
                <a:gd name="connsiteX45" fmla="*/ 2003873 w 2340805"/>
                <a:gd name="connsiteY45" fmla="*/ 2483654 h 4280704"/>
                <a:gd name="connsiteX46" fmla="*/ 2092773 w 2340805"/>
                <a:gd name="connsiteY46" fmla="*/ 2128054 h 4280704"/>
                <a:gd name="connsiteX47" fmla="*/ 2340423 w 2340805"/>
                <a:gd name="connsiteY47" fmla="*/ 1867704 h 4280704"/>
                <a:gd name="connsiteX48" fmla="*/ 2149923 w 2340805"/>
                <a:gd name="connsiteY48" fmla="*/ 2375704 h 4280704"/>
                <a:gd name="connsiteX49" fmla="*/ 2168973 w 2340805"/>
                <a:gd name="connsiteY49" fmla="*/ 3055154 h 4280704"/>
                <a:gd name="connsiteX50" fmla="*/ 1934023 w 2340805"/>
                <a:gd name="connsiteY50" fmla="*/ 3683804 h 4280704"/>
                <a:gd name="connsiteX51" fmla="*/ 2003873 w 2340805"/>
                <a:gd name="connsiteY51" fmla="*/ 4236254 h 4280704"/>
                <a:gd name="connsiteX0" fmla="*/ 359223 w 2340805"/>
                <a:gd name="connsiteY0" fmla="*/ 4280704 h 4280704"/>
                <a:gd name="connsiteX1" fmla="*/ 238573 w 2340805"/>
                <a:gd name="connsiteY1" fmla="*/ 3944154 h 4280704"/>
                <a:gd name="connsiteX2" fmla="*/ 327473 w 2340805"/>
                <a:gd name="connsiteY2" fmla="*/ 3493304 h 4280704"/>
                <a:gd name="connsiteX3" fmla="*/ 16323 w 2340805"/>
                <a:gd name="connsiteY3" fmla="*/ 2991654 h 4280704"/>
                <a:gd name="connsiteX4" fmla="*/ 48073 w 2340805"/>
                <a:gd name="connsiteY4" fmla="*/ 2642404 h 4280704"/>
                <a:gd name="connsiteX5" fmla="*/ 86173 w 2340805"/>
                <a:gd name="connsiteY5" fmla="*/ 2845604 h 4280704"/>
                <a:gd name="connsiteX6" fmla="*/ 225873 w 2340805"/>
                <a:gd name="connsiteY6" fmla="*/ 2940854 h 4280704"/>
                <a:gd name="connsiteX7" fmla="*/ 86173 w 2340805"/>
                <a:gd name="connsiteY7" fmla="*/ 2591604 h 4280704"/>
                <a:gd name="connsiteX8" fmla="*/ 238573 w 2340805"/>
                <a:gd name="connsiteY8" fmla="*/ 1867704 h 4280704"/>
                <a:gd name="connsiteX9" fmla="*/ 225873 w 2340805"/>
                <a:gd name="connsiteY9" fmla="*/ 2305854 h 4280704"/>
                <a:gd name="connsiteX10" fmla="*/ 454473 w 2340805"/>
                <a:gd name="connsiteY10" fmla="*/ 2750354 h 4280704"/>
                <a:gd name="connsiteX11" fmla="*/ 441773 w 2340805"/>
                <a:gd name="connsiteY11" fmla="*/ 3448854 h 4280704"/>
                <a:gd name="connsiteX12" fmla="*/ 860873 w 2340805"/>
                <a:gd name="connsiteY12" fmla="*/ 3817154 h 4280704"/>
                <a:gd name="connsiteX13" fmla="*/ 594173 w 2340805"/>
                <a:gd name="connsiteY13" fmla="*/ 3080554 h 4280704"/>
                <a:gd name="connsiteX14" fmla="*/ 810073 w 2340805"/>
                <a:gd name="connsiteY14" fmla="*/ 2305854 h 4280704"/>
                <a:gd name="connsiteX15" fmla="*/ 708473 w 2340805"/>
                <a:gd name="connsiteY15" fmla="*/ 1620054 h 4280704"/>
                <a:gd name="connsiteX16" fmla="*/ 752923 w 2340805"/>
                <a:gd name="connsiteY16" fmla="*/ 1315254 h 4280704"/>
                <a:gd name="connsiteX17" fmla="*/ 803723 w 2340805"/>
                <a:gd name="connsiteY17" fmla="*/ 1601004 h 4280704"/>
                <a:gd name="connsiteX18" fmla="*/ 898973 w 2340805"/>
                <a:gd name="connsiteY18" fmla="*/ 1740704 h 4280704"/>
                <a:gd name="connsiteX19" fmla="*/ 930723 w 2340805"/>
                <a:gd name="connsiteY19" fmla="*/ 1016804 h 4280704"/>
                <a:gd name="connsiteX20" fmla="*/ 1140273 w 2340805"/>
                <a:gd name="connsiteY20" fmla="*/ 629454 h 4280704"/>
                <a:gd name="connsiteX21" fmla="*/ 1095823 w 2340805"/>
                <a:gd name="connsiteY21" fmla="*/ 858054 h 4280704"/>
                <a:gd name="connsiteX22" fmla="*/ 1146623 w 2340805"/>
                <a:gd name="connsiteY22" fmla="*/ 1048554 h 4280704"/>
                <a:gd name="connsiteX23" fmla="*/ 1172023 w 2340805"/>
                <a:gd name="connsiteY23" fmla="*/ 712004 h 4280704"/>
                <a:gd name="connsiteX24" fmla="*/ 1279973 w 2340805"/>
                <a:gd name="connsiteY24" fmla="*/ 400854 h 4280704"/>
                <a:gd name="connsiteX25" fmla="*/ 1292673 w 2340805"/>
                <a:gd name="connsiteY25" fmla="*/ 804 h 4280704"/>
                <a:gd name="connsiteX26" fmla="*/ 1362523 w 2340805"/>
                <a:gd name="connsiteY26" fmla="*/ 305604 h 4280704"/>
                <a:gd name="connsiteX27" fmla="*/ 1324423 w 2340805"/>
                <a:gd name="connsiteY27" fmla="*/ 585004 h 4280704"/>
                <a:gd name="connsiteX28" fmla="*/ 1464123 w 2340805"/>
                <a:gd name="connsiteY28" fmla="*/ 388154 h 4280704"/>
                <a:gd name="connsiteX29" fmla="*/ 1426023 w 2340805"/>
                <a:gd name="connsiteY29" fmla="*/ 699304 h 4280704"/>
                <a:gd name="connsiteX30" fmla="*/ 1527623 w 2340805"/>
                <a:gd name="connsiteY30" fmla="*/ 953304 h 4280704"/>
                <a:gd name="connsiteX31" fmla="*/ 1572073 w 2340805"/>
                <a:gd name="connsiteY31" fmla="*/ 731054 h 4280704"/>
                <a:gd name="connsiteX32" fmla="*/ 1692723 w 2340805"/>
                <a:gd name="connsiteY32" fmla="*/ 1067604 h 4280704"/>
                <a:gd name="connsiteX33" fmla="*/ 1610173 w 2340805"/>
                <a:gd name="connsiteY33" fmla="*/ 1613704 h 4280704"/>
                <a:gd name="connsiteX34" fmla="*/ 1489523 w 2340805"/>
                <a:gd name="connsiteY34" fmla="*/ 2007404 h 4280704"/>
                <a:gd name="connsiteX35" fmla="*/ 1533973 w 2340805"/>
                <a:gd name="connsiteY35" fmla="*/ 2229654 h 4280704"/>
                <a:gd name="connsiteX36" fmla="*/ 1553023 w 2340805"/>
                <a:gd name="connsiteY36" fmla="*/ 2051854 h 4280704"/>
                <a:gd name="connsiteX37" fmla="*/ 1629223 w 2340805"/>
                <a:gd name="connsiteY37" fmla="*/ 1937554 h 4280704"/>
                <a:gd name="connsiteX38" fmla="*/ 1629223 w 2340805"/>
                <a:gd name="connsiteY38" fmla="*/ 2255054 h 4280704"/>
                <a:gd name="connsiteX39" fmla="*/ 1737173 w 2340805"/>
                <a:gd name="connsiteY39" fmla="*/ 2693204 h 4280704"/>
                <a:gd name="connsiteX40" fmla="*/ 1502223 w 2340805"/>
                <a:gd name="connsiteY40" fmla="*/ 3391704 h 4280704"/>
                <a:gd name="connsiteX41" fmla="*/ 1622873 w 2340805"/>
                <a:gd name="connsiteY41" fmla="*/ 3887004 h 4280704"/>
                <a:gd name="connsiteX42" fmla="*/ 1680023 w 2340805"/>
                <a:gd name="connsiteY42" fmla="*/ 3359954 h 4280704"/>
                <a:gd name="connsiteX43" fmla="*/ 1914973 w 2340805"/>
                <a:gd name="connsiteY43" fmla="*/ 2953554 h 4280704"/>
                <a:gd name="connsiteX44" fmla="*/ 1940373 w 2340805"/>
                <a:gd name="connsiteY44" fmla="*/ 2343954 h 4280704"/>
                <a:gd name="connsiteX45" fmla="*/ 2003873 w 2340805"/>
                <a:gd name="connsiteY45" fmla="*/ 2483654 h 4280704"/>
                <a:gd name="connsiteX46" fmla="*/ 2092773 w 2340805"/>
                <a:gd name="connsiteY46" fmla="*/ 2128054 h 4280704"/>
                <a:gd name="connsiteX47" fmla="*/ 2340423 w 2340805"/>
                <a:gd name="connsiteY47" fmla="*/ 1867704 h 4280704"/>
                <a:gd name="connsiteX48" fmla="*/ 2149923 w 2340805"/>
                <a:gd name="connsiteY48" fmla="*/ 2375704 h 4280704"/>
                <a:gd name="connsiteX49" fmla="*/ 2168973 w 2340805"/>
                <a:gd name="connsiteY49" fmla="*/ 3055154 h 4280704"/>
                <a:gd name="connsiteX50" fmla="*/ 1934023 w 2340805"/>
                <a:gd name="connsiteY50" fmla="*/ 3683804 h 4280704"/>
                <a:gd name="connsiteX51" fmla="*/ 2003873 w 2340805"/>
                <a:gd name="connsiteY51" fmla="*/ 4236254 h 4280704"/>
                <a:gd name="connsiteX0" fmla="*/ 365362 w 2346944"/>
                <a:gd name="connsiteY0" fmla="*/ 4280704 h 4280704"/>
                <a:gd name="connsiteX1" fmla="*/ 244712 w 2346944"/>
                <a:gd name="connsiteY1" fmla="*/ 3944154 h 4280704"/>
                <a:gd name="connsiteX2" fmla="*/ 333612 w 2346944"/>
                <a:gd name="connsiteY2" fmla="*/ 3493304 h 4280704"/>
                <a:gd name="connsiteX3" fmla="*/ 22462 w 2346944"/>
                <a:gd name="connsiteY3" fmla="*/ 2991654 h 4280704"/>
                <a:gd name="connsiteX4" fmla="*/ 31987 w 2346944"/>
                <a:gd name="connsiteY4" fmla="*/ 2670979 h 4280704"/>
                <a:gd name="connsiteX5" fmla="*/ 92312 w 2346944"/>
                <a:gd name="connsiteY5" fmla="*/ 2845604 h 4280704"/>
                <a:gd name="connsiteX6" fmla="*/ 232012 w 2346944"/>
                <a:gd name="connsiteY6" fmla="*/ 2940854 h 4280704"/>
                <a:gd name="connsiteX7" fmla="*/ 92312 w 2346944"/>
                <a:gd name="connsiteY7" fmla="*/ 2591604 h 4280704"/>
                <a:gd name="connsiteX8" fmla="*/ 244712 w 2346944"/>
                <a:gd name="connsiteY8" fmla="*/ 1867704 h 4280704"/>
                <a:gd name="connsiteX9" fmla="*/ 232012 w 2346944"/>
                <a:gd name="connsiteY9" fmla="*/ 2305854 h 4280704"/>
                <a:gd name="connsiteX10" fmla="*/ 460612 w 2346944"/>
                <a:gd name="connsiteY10" fmla="*/ 2750354 h 4280704"/>
                <a:gd name="connsiteX11" fmla="*/ 447912 w 2346944"/>
                <a:gd name="connsiteY11" fmla="*/ 3448854 h 4280704"/>
                <a:gd name="connsiteX12" fmla="*/ 867012 w 2346944"/>
                <a:gd name="connsiteY12" fmla="*/ 3817154 h 4280704"/>
                <a:gd name="connsiteX13" fmla="*/ 600312 w 2346944"/>
                <a:gd name="connsiteY13" fmla="*/ 3080554 h 4280704"/>
                <a:gd name="connsiteX14" fmla="*/ 816212 w 2346944"/>
                <a:gd name="connsiteY14" fmla="*/ 2305854 h 4280704"/>
                <a:gd name="connsiteX15" fmla="*/ 714612 w 2346944"/>
                <a:gd name="connsiteY15" fmla="*/ 1620054 h 4280704"/>
                <a:gd name="connsiteX16" fmla="*/ 759062 w 2346944"/>
                <a:gd name="connsiteY16" fmla="*/ 1315254 h 4280704"/>
                <a:gd name="connsiteX17" fmla="*/ 809862 w 2346944"/>
                <a:gd name="connsiteY17" fmla="*/ 1601004 h 4280704"/>
                <a:gd name="connsiteX18" fmla="*/ 905112 w 2346944"/>
                <a:gd name="connsiteY18" fmla="*/ 1740704 h 4280704"/>
                <a:gd name="connsiteX19" fmla="*/ 936862 w 2346944"/>
                <a:gd name="connsiteY19" fmla="*/ 1016804 h 4280704"/>
                <a:gd name="connsiteX20" fmla="*/ 1146412 w 2346944"/>
                <a:gd name="connsiteY20" fmla="*/ 629454 h 4280704"/>
                <a:gd name="connsiteX21" fmla="*/ 1101962 w 2346944"/>
                <a:gd name="connsiteY21" fmla="*/ 858054 h 4280704"/>
                <a:gd name="connsiteX22" fmla="*/ 1152762 w 2346944"/>
                <a:gd name="connsiteY22" fmla="*/ 1048554 h 4280704"/>
                <a:gd name="connsiteX23" fmla="*/ 1178162 w 2346944"/>
                <a:gd name="connsiteY23" fmla="*/ 712004 h 4280704"/>
                <a:gd name="connsiteX24" fmla="*/ 1286112 w 2346944"/>
                <a:gd name="connsiteY24" fmla="*/ 400854 h 4280704"/>
                <a:gd name="connsiteX25" fmla="*/ 1298812 w 2346944"/>
                <a:gd name="connsiteY25" fmla="*/ 804 h 4280704"/>
                <a:gd name="connsiteX26" fmla="*/ 1368662 w 2346944"/>
                <a:gd name="connsiteY26" fmla="*/ 305604 h 4280704"/>
                <a:gd name="connsiteX27" fmla="*/ 1330562 w 2346944"/>
                <a:gd name="connsiteY27" fmla="*/ 585004 h 4280704"/>
                <a:gd name="connsiteX28" fmla="*/ 1470262 w 2346944"/>
                <a:gd name="connsiteY28" fmla="*/ 388154 h 4280704"/>
                <a:gd name="connsiteX29" fmla="*/ 1432162 w 2346944"/>
                <a:gd name="connsiteY29" fmla="*/ 699304 h 4280704"/>
                <a:gd name="connsiteX30" fmla="*/ 1533762 w 2346944"/>
                <a:gd name="connsiteY30" fmla="*/ 953304 h 4280704"/>
                <a:gd name="connsiteX31" fmla="*/ 1578212 w 2346944"/>
                <a:gd name="connsiteY31" fmla="*/ 731054 h 4280704"/>
                <a:gd name="connsiteX32" fmla="*/ 1698862 w 2346944"/>
                <a:gd name="connsiteY32" fmla="*/ 1067604 h 4280704"/>
                <a:gd name="connsiteX33" fmla="*/ 1616312 w 2346944"/>
                <a:gd name="connsiteY33" fmla="*/ 1613704 h 4280704"/>
                <a:gd name="connsiteX34" fmla="*/ 1495662 w 2346944"/>
                <a:gd name="connsiteY34" fmla="*/ 2007404 h 4280704"/>
                <a:gd name="connsiteX35" fmla="*/ 1540112 w 2346944"/>
                <a:gd name="connsiteY35" fmla="*/ 2229654 h 4280704"/>
                <a:gd name="connsiteX36" fmla="*/ 1559162 w 2346944"/>
                <a:gd name="connsiteY36" fmla="*/ 2051854 h 4280704"/>
                <a:gd name="connsiteX37" fmla="*/ 1635362 w 2346944"/>
                <a:gd name="connsiteY37" fmla="*/ 1937554 h 4280704"/>
                <a:gd name="connsiteX38" fmla="*/ 1635362 w 2346944"/>
                <a:gd name="connsiteY38" fmla="*/ 2255054 h 4280704"/>
                <a:gd name="connsiteX39" fmla="*/ 1743312 w 2346944"/>
                <a:gd name="connsiteY39" fmla="*/ 2693204 h 4280704"/>
                <a:gd name="connsiteX40" fmla="*/ 1508362 w 2346944"/>
                <a:gd name="connsiteY40" fmla="*/ 3391704 h 4280704"/>
                <a:gd name="connsiteX41" fmla="*/ 1629012 w 2346944"/>
                <a:gd name="connsiteY41" fmla="*/ 3887004 h 4280704"/>
                <a:gd name="connsiteX42" fmla="*/ 1686162 w 2346944"/>
                <a:gd name="connsiteY42" fmla="*/ 3359954 h 4280704"/>
                <a:gd name="connsiteX43" fmla="*/ 1921112 w 2346944"/>
                <a:gd name="connsiteY43" fmla="*/ 2953554 h 4280704"/>
                <a:gd name="connsiteX44" fmla="*/ 1946512 w 2346944"/>
                <a:gd name="connsiteY44" fmla="*/ 2343954 h 4280704"/>
                <a:gd name="connsiteX45" fmla="*/ 2010012 w 2346944"/>
                <a:gd name="connsiteY45" fmla="*/ 2483654 h 4280704"/>
                <a:gd name="connsiteX46" fmla="*/ 2098912 w 2346944"/>
                <a:gd name="connsiteY46" fmla="*/ 2128054 h 4280704"/>
                <a:gd name="connsiteX47" fmla="*/ 2346562 w 2346944"/>
                <a:gd name="connsiteY47" fmla="*/ 1867704 h 4280704"/>
                <a:gd name="connsiteX48" fmla="*/ 2156062 w 2346944"/>
                <a:gd name="connsiteY48" fmla="*/ 2375704 h 4280704"/>
                <a:gd name="connsiteX49" fmla="*/ 2175112 w 2346944"/>
                <a:gd name="connsiteY49" fmla="*/ 3055154 h 4280704"/>
                <a:gd name="connsiteX50" fmla="*/ 1940162 w 2346944"/>
                <a:gd name="connsiteY50" fmla="*/ 3683804 h 4280704"/>
                <a:gd name="connsiteX51" fmla="*/ 2010012 w 2346944"/>
                <a:gd name="connsiteY51" fmla="*/ 4236254 h 4280704"/>
                <a:gd name="connsiteX0" fmla="*/ 365362 w 2346944"/>
                <a:gd name="connsiteY0" fmla="*/ 4280704 h 4280704"/>
                <a:gd name="connsiteX1" fmla="*/ 244712 w 2346944"/>
                <a:gd name="connsiteY1" fmla="*/ 3944154 h 4280704"/>
                <a:gd name="connsiteX2" fmla="*/ 333612 w 2346944"/>
                <a:gd name="connsiteY2" fmla="*/ 3493304 h 4280704"/>
                <a:gd name="connsiteX3" fmla="*/ 22462 w 2346944"/>
                <a:gd name="connsiteY3" fmla="*/ 2991654 h 4280704"/>
                <a:gd name="connsiteX4" fmla="*/ 31987 w 2346944"/>
                <a:gd name="connsiteY4" fmla="*/ 2670979 h 4280704"/>
                <a:gd name="connsiteX5" fmla="*/ 92312 w 2346944"/>
                <a:gd name="connsiteY5" fmla="*/ 2845604 h 4280704"/>
                <a:gd name="connsiteX6" fmla="*/ 232012 w 2346944"/>
                <a:gd name="connsiteY6" fmla="*/ 2940854 h 4280704"/>
                <a:gd name="connsiteX7" fmla="*/ 92312 w 2346944"/>
                <a:gd name="connsiteY7" fmla="*/ 2591604 h 4280704"/>
                <a:gd name="connsiteX8" fmla="*/ 244712 w 2346944"/>
                <a:gd name="connsiteY8" fmla="*/ 1867704 h 4280704"/>
                <a:gd name="connsiteX9" fmla="*/ 232012 w 2346944"/>
                <a:gd name="connsiteY9" fmla="*/ 2305854 h 4280704"/>
                <a:gd name="connsiteX10" fmla="*/ 460612 w 2346944"/>
                <a:gd name="connsiteY10" fmla="*/ 2750354 h 4280704"/>
                <a:gd name="connsiteX11" fmla="*/ 447912 w 2346944"/>
                <a:gd name="connsiteY11" fmla="*/ 3448854 h 4280704"/>
                <a:gd name="connsiteX12" fmla="*/ 867012 w 2346944"/>
                <a:gd name="connsiteY12" fmla="*/ 3817154 h 4280704"/>
                <a:gd name="connsiteX13" fmla="*/ 600312 w 2346944"/>
                <a:gd name="connsiteY13" fmla="*/ 3080554 h 4280704"/>
                <a:gd name="connsiteX14" fmla="*/ 816212 w 2346944"/>
                <a:gd name="connsiteY14" fmla="*/ 2305854 h 4280704"/>
                <a:gd name="connsiteX15" fmla="*/ 714612 w 2346944"/>
                <a:gd name="connsiteY15" fmla="*/ 1620054 h 4280704"/>
                <a:gd name="connsiteX16" fmla="*/ 759062 w 2346944"/>
                <a:gd name="connsiteY16" fmla="*/ 1315254 h 4280704"/>
                <a:gd name="connsiteX17" fmla="*/ 809862 w 2346944"/>
                <a:gd name="connsiteY17" fmla="*/ 1601004 h 4280704"/>
                <a:gd name="connsiteX18" fmla="*/ 905112 w 2346944"/>
                <a:gd name="connsiteY18" fmla="*/ 1740704 h 4280704"/>
                <a:gd name="connsiteX19" fmla="*/ 936862 w 2346944"/>
                <a:gd name="connsiteY19" fmla="*/ 1016804 h 4280704"/>
                <a:gd name="connsiteX20" fmla="*/ 1146412 w 2346944"/>
                <a:gd name="connsiteY20" fmla="*/ 629454 h 4280704"/>
                <a:gd name="connsiteX21" fmla="*/ 1101962 w 2346944"/>
                <a:gd name="connsiteY21" fmla="*/ 858054 h 4280704"/>
                <a:gd name="connsiteX22" fmla="*/ 1152762 w 2346944"/>
                <a:gd name="connsiteY22" fmla="*/ 1048554 h 4280704"/>
                <a:gd name="connsiteX23" fmla="*/ 1178162 w 2346944"/>
                <a:gd name="connsiteY23" fmla="*/ 712004 h 4280704"/>
                <a:gd name="connsiteX24" fmla="*/ 1286112 w 2346944"/>
                <a:gd name="connsiteY24" fmla="*/ 400854 h 4280704"/>
                <a:gd name="connsiteX25" fmla="*/ 1298812 w 2346944"/>
                <a:gd name="connsiteY25" fmla="*/ 804 h 4280704"/>
                <a:gd name="connsiteX26" fmla="*/ 1368662 w 2346944"/>
                <a:gd name="connsiteY26" fmla="*/ 305604 h 4280704"/>
                <a:gd name="connsiteX27" fmla="*/ 1330562 w 2346944"/>
                <a:gd name="connsiteY27" fmla="*/ 585004 h 4280704"/>
                <a:gd name="connsiteX28" fmla="*/ 1470262 w 2346944"/>
                <a:gd name="connsiteY28" fmla="*/ 388154 h 4280704"/>
                <a:gd name="connsiteX29" fmla="*/ 1432162 w 2346944"/>
                <a:gd name="connsiteY29" fmla="*/ 699304 h 4280704"/>
                <a:gd name="connsiteX30" fmla="*/ 1533762 w 2346944"/>
                <a:gd name="connsiteY30" fmla="*/ 953304 h 4280704"/>
                <a:gd name="connsiteX31" fmla="*/ 1578212 w 2346944"/>
                <a:gd name="connsiteY31" fmla="*/ 731054 h 4280704"/>
                <a:gd name="connsiteX32" fmla="*/ 1698862 w 2346944"/>
                <a:gd name="connsiteY32" fmla="*/ 1067604 h 4280704"/>
                <a:gd name="connsiteX33" fmla="*/ 1616312 w 2346944"/>
                <a:gd name="connsiteY33" fmla="*/ 1613704 h 4280704"/>
                <a:gd name="connsiteX34" fmla="*/ 1495662 w 2346944"/>
                <a:gd name="connsiteY34" fmla="*/ 2007404 h 4280704"/>
                <a:gd name="connsiteX35" fmla="*/ 1540112 w 2346944"/>
                <a:gd name="connsiteY35" fmla="*/ 2229654 h 4280704"/>
                <a:gd name="connsiteX36" fmla="*/ 1559162 w 2346944"/>
                <a:gd name="connsiteY36" fmla="*/ 2051854 h 4280704"/>
                <a:gd name="connsiteX37" fmla="*/ 1635362 w 2346944"/>
                <a:gd name="connsiteY37" fmla="*/ 1937554 h 4280704"/>
                <a:gd name="connsiteX38" fmla="*/ 1635362 w 2346944"/>
                <a:gd name="connsiteY38" fmla="*/ 2255054 h 4280704"/>
                <a:gd name="connsiteX39" fmla="*/ 1743312 w 2346944"/>
                <a:gd name="connsiteY39" fmla="*/ 2693204 h 4280704"/>
                <a:gd name="connsiteX40" fmla="*/ 1508362 w 2346944"/>
                <a:gd name="connsiteY40" fmla="*/ 3391704 h 4280704"/>
                <a:gd name="connsiteX41" fmla="*/ 1629012 w 2346944"/>
                <a:gd name="connsiteY41" fmla="*/ 3887004 h 4280704"/>
                <a:gd name="connsiteX42" fmla="*/ 1686162 w 2346944"/>
                <a:gd name="connsiteY42" fmla="*/ 3359954 h 4280704"/>
                <a:gd name="connsiteX43" fmla="*/ 1921112 w 2346944"/>
                <a:gd name="connsiteY43" fmla="*/ 2953554 h 4280704"/>
                <a:gd name="connsiteX44" fmla="*/ 1946512 w 2346944"/>
                <a:gd name="connsiteY44" fmla="*/ 2343954 h 4280704"/>
                <a:gd name="connsiteX45" fmla="*/ 2010012 w 2346944"/>
                <a:gd name="connsiteY45" fmla="*/ 2483654 h 4280704"/>
                <a:gd name="connsiteX46" fmla="*/ 2098912 w 2346944"/>
                <a:gd name="connsiteY46" fmla="*/ 2128054 h 4280704"/>
                <a:gd name="connsiteX47" fmla="*/ 2346562 w 2346944"/>
                <a:gd name="connsiteY47" fmla="*/ 1867704 h 4280704"/>
                <a:gd name="connsiteX48" fmla="*/ 2156062 w 2346944"/>
                <a:gd name="connsiteY48" fmla="*/ 2375704 h 4280704"/>
                <a:gd name="connsiteX49" fmla="*/ 2175112 w 2346944"/>
                <a:gd name="connsiteY49" fmla="*/ 3055154 h 4280704"/>
                <a:gd name="connsiteX50" fmla="*/ 1940162 w 2346944"/>
                <a:gd name="connsiteY50" fmla="*/ 3683804 h 4280704"/>
                <a:gd name="connsiteX51" fmla="*/ 2010012 w 2346944"/>
                <a:gd name="connsiteY51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722174 w 2354506"/>
                <a:gd name="connsiteY15" fmla="*/ 1620054 h 4280704"/>
                <a:gd name="connsiteX16" fmla="*/ 766624 w 2354506"/>
                <a:gd name="connsiteY16" fmla="*/ 1315254 h 4280704"/>
                <a:gd name="connsiteX17" fmla="*/ 817424 w 2354506"/>
                <a:gd name="connsiteY17" fmla="*/ 1601004 h 4280704"/>
                <a:gd name="connsiteX18" fmla="*/ 912674 w 2354506"/>
                <a:gd name="connsiteY18" fmla="*/ 1740704 h 4280704"/>
                <a:gd name="connsiteX19" fmla="*/ 944424 w 2354506"/>
                <a:gd name="connsiteY19" fmla="*/ 1016804 h 4280704"/>
                <a:gd name="connsiteX20" fmla="*/ 1153974 w 2354506"/>
                <a:gd name="connsiteY20" fmla="*/ 629454 h 4280704"/>
                <a:gd name="connsiteX21" fmla="*/ 1109524 w 2354506"/>
                <a:gd name="connsiteY21" fmla="*/ 858054 h 4280704"/>
                <a:gd name="connsiteX22" fmla="*/ 1160324 w 2354506"/>
                <a:gd name="connsiteY22" fmla="*/ 1048554 h 4280704"/>
                <a:gd name="connsiteX23" fmla="*/ 1185724 w 2354506"/>
                <a:gd name="connsiteY23" fmla="*/ 712004 h 4280704"/>
                <a:gd name="connsiteX24" fmla="*/ 1293674 w 2354506"/>
                <a:gd name="connsiteY24" fmla="*/ 400854 h 4280704"/>
                <a:gd name="connsiteX25" fmla="*/ 1306374 w 2354506"/>
                <a:gd name="connsiteY25" fmla="*/ 804 h 4280704"/>
                <a:gd name="connsiteX26" fmla="*/ 1376224 w 2354506"/>
                <a:gd name="connsiteY26" fmla="*/ 305604 h 4280704"/>
                <a:gd name="connsiteX27" fmla="*/ 1338124 w 2354506"/>
                <a:gd name="connsiteY27" fmla="*/ 585004 h 4280704"/>
                <a:gd name="connsiteX28" fmla="*/ 1477824 w 2354506"/>
                <a:gd name="connsiteY28" fmla="*/ 388154 h 4280704"/>
                <a:gd name="connsiteX29" fmla="*/ 1439724 w 2354506"/>
                <a:gd name="connsiteY29" fmla="*/ 699304 h 4280704"/>
                <a:gd name="connsiteX30" fmla="*/ 1541324 w 2354506"/>
                <a:gd name="connsiteY30" fmla="*/ 953304 h 4280704"/>
                <a:gd name="connsiteX31" fmla="*/ 1585774 w 2354506"/>
                <a:gd name="connsiteY31" fmla="*/ 731054 h 4280704"/>
                <a:gd name="connsiteX32" fmla="*/ 1706424 w 2354506"/>
                <a:gd name="connsiteY32" fmla="*/ 1067604 h 4280704"/>
                <a:gd name="connsiteX33" fmla="*/ 1623874 w 2354506"/>
                <a:gd name="connsiteY33" fmla="*/ 1613704 h 4280704"/>
                <a:gd name="connsiteX34" fmla="*/ 1503224 w 2354506"/>
                <a:gd name="connsiteY34" fmla="*/ 2007404 h 4280704"/>
                <a:gd name="connsiteX35" fmla="*/ 1547674 w 2354506"/>
                <a:gd name="connsiteY35" fmla="*/ 2229654 h 4280704"/>
                <a:gd name="connsiteX36" fmla="*/ 1566724 w 2354506"/>
                <a:gd name="connsiteY36" fmla="*/ 2051854 h 4280704"/>
                <a:gd name="connsiteX37" fmla="*/ 1642924 w 2354506"/>
                <a:gd name="connsiteY37" fmla="*/ 1937554 h 4280704"/>
                <a:gd name="connsiteX38" fmla="*/ 1642924 w 2354506"/>
                <a:gd name="connsiteY38" fmla="*/ 2255054 h 4280704"/>
                <a:gd name="connsiteX39" fmla="*/ 1750874 w 2354506"/>
                <a:gd name="connsiteY39" fmla="*/ 2693204 h 4280704"/>
                <a:gd name="connsiteX40" fmla="*/ 1515924 w 2354506"/>
                <a:gd name="connsiteY40" fmla="*/ 3391704 h 4280704"/>
                <a:gd name="connsiteX41" fmla="*/ 1636574 w 2354506"/>
                <a:gd name="connsiteY41" fmla="*/ 3887004 h 4280704"/>
                <a:gd name="connsiteX42" fmla="*/ 1693724 w 2354506"/>
                <a:gd name="connsiteY42" fmla="*/ 3359954 h 4280704"/>
                <a:gd name="connsiteX43" fmla="*/ 1928674 w 2354506"/>
                <a:gd name="connsiteY43" fmla="*/ 2953554 h 4280704"/>
                <a:gd name="connsiteX44" fmla="*/ 1954074 w 2354506"/>
                <a:gd name="connsiteY44" fmla="*/ 2343954 h 4280704"/>
                <a:gd name="connsiteX45" fmla="*/ 2017574 w 2354506"/>
                <a:gd name="connsiteY45" fmla="*/ 2483654 h 4280704"/>
                <a:gd name="connsiteX46" fmla="*/ 2106474 w 2354506"/>
                <a:gd name="connsiteY46" fmla="*/ 2128054 h 4280704"/>
                <a:gd name="connsiteX47" fmla="*/ 2354124 w 2354506"/>
                <a:gd name="connsiteY47" fmla="*/ 1867704 h 4280704"/>
                <a:gd name="connsiteX48" fmla="*/ 2163624 w 2354506"/>
                <a:gd name="connsiteY48" fmla="*/ 2375704 h 4280704"/>
                <a:gd name="connsiteX49" fmla="*/ 2182674 w 2354506"/>
                <a:gd name="connsiteY49" fmla="*/ 3055154 h 4280704"/>
                <a:gd name="connsiteX50" fmla="*/ 1947724 w 2354506"/>
                <a:gd name="connsiteY50" fmla="*/ 3683804 h 4280704"/>
                <a:gd name="connsiteX51" fmla="*/ 2017574 w 2354506"/>
                <a:gd name="connsiteY51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722174 w 2354506"/>
                <a:gd name="connsiteY15" fmla="*/ 1620054 h 4280704"/>
                <a:gd name="connsiteX16" fmla="*/ 766624 w 2354506"/>
                <a:gd name="connsiteY16" fmla="*/ 1315254 h 4280704"/>
                <a:gd name="connsiteX17" fmla="*/ 817424 w 2354506"/>
                <a:gd name="connsiteY17" fmla="*/ 1601004 h 4280704"/>
                <a:gd name="connsiteX18" fmla="*/ 912674 w 2354506"/>
                <a:gd name="connsiteY18" fmla="*/ 1740704 h 4280704"/>
                <a:gd name="connsiteX19" fmla="*/ 944424 w 2354506"/>
                <a:gd name="connsiteY19" fmla="*/ 1016804 h 4280704"/>
                <a:gd name="connsiteX20" fmla="*/ 1153974 w 2354506"/>
                <a:gd name="connsiteY20" fmla="*/ 629454 h 4280704"/>
                <a:gd name="connsiteX21" fmla="*/ 1109524 w 2354506"/>
                <a:gd name="connsiteY21" fmla="*/ 858054 h 4280704"/>
                <a:gd name="connsiteX22" fmla="*/ 1160324 w 2354506"/>
                <a:gd name="connsiteY22" fmla="*/ 1048554 h 4280704"/>
                <a:gd name="connsiteX23" fmla="*/ 1185724 w 2354506"/>
                <a:gd name="connsiteY23" fmla="*/ 712004 h 4280704"/>
                <a:gd name="connsiteX24" fmla="*/ 1293674 w 2354506"/>
                <a:gd name="connsiteY24" fmla="*/ 400854 h 4280704"/>
                <a:gd name="connsiteX25" fmla="*/ 1306374 w 2354506"/>
                <a:gd name="connsiteY25" fmla="*/ 804 h 4280704"/>
                <a:gd name="connsiteX26" fmla="*/ 1376224 w 2354506"/>
                <a:gd name="connsiteY26" fmla="*/ 305604 h 4280704"/>
                <a:gd name="connsiteX27" fmla="*/ 1338124 w 2354506"/>
                <a:gd name="connsiteY27" fmla="*/ 585004 h 4280704"/>
                <a:gd name="connsiteX28" fmla="*/ 1477824 w 2354506"/>
                <a:gd name="connsiteY28" fmla="*/ 388154 h 4280704"/>
                <a:gd name="connsiteX29" fmla="*/ 1439724 w 2354506"/>
                <a:gd name="connsiteY29" fmla="*/ 699304 h 4280704"/>
                <a:gd name="connsiteX30" fmla="*/ 1541324 w 2354506"/>
                <a:gd name="connsiteY30" fmla="*/ 953304 h 4280704"/>
                <a:gd name="connsiteX31" fmla="*/ 1585774 w 2354506"/>
                <a:gd name="connsiteY31" fmla="*/ 731054 h 4280704"/>
                <a:gd name="connsiteX32" fmla="*/ 1706424 w 2354506"/>
                <a:gd name="connsiteY32" fmla="*/ 1067604 h 4280704"/>
                <a:gd name="connsiteX33" fmla="*/ 1623874 w 2354506"/>
                <a:gd name="connsiteY33" fmla="*/ 1613704 h 4280704"/>
                <a:gd name="connsiteX34" fmla="*/ 1503224 w 2354506"/>
                <a:gd name="connsiteY34" fmla="*/ 2007404 h 4280704"/>
                <a:gd name="connsiteX35" fmla="*/ 1547674 w 2354506"/>
                <a:gd name="connsiteY35" fmla="*/ 2229654 h 4280704"/>
                <a:gd name="connsiteX36" fmla="*/ 1566724 w 2354506"/>
                <a:gd name="connsiteY36" fmla="*/ 2051854 h 4280704"/>
                <a:gd name="connsiteX37" fmla="*/ 1642924 w 2354506"/>
                <a:gd name="connsiteY37" fmla="*/ 1937554 h 4280704"/>
                <a:gd name="connsiteX38" fmla="*/ 1642924 w 2354506"/>
                <a:gd name="connsiteY38" fmla="*/ 2255054 h 4280704"/>
                <a:gd name="connsiteX39" fmla="*/ 1750874 w 2354506"/>
                <a:gd name="connsiteY39" fmla="*/ 2693204 h 4280704"/>
                <a:gd name="connsiteX40" fmla="*/ 1515924 w 2354506"/>
                <a:gd name="connsiteY40" fmla="*/ 3391704 h 4280704"/>
                <a:gd name="connsiteX41" fmla="*/ 1636574 w 2354506"/>
                <a:gd name="connsiteY41" fmla="*/ 3887004 h 4280704"/>
                <a:gd name="connsiteX42" fmla="*/ 1693724 w 2354506"/>
                <a:gd name="connsiteY42" fmla="*/ 3359954 h 4280704"/>
                <a:gd name="connsiteX43" fmla="*/ 1928674 w 2354506"/>
                <a:gd name="connsiteY43" fmla="*/ 2953554 h 4280704"/>
                <a:gd name="connsiteX44" fmla="*/ 1954074 w 2354506"/>
                <a:gd name="connsiteY44" fmla="*/ 2343954 h 4280704"/>
                <a:gd name="connsiteX45" fmla="*/ 2017574 w 2354506"/>
                <a:gd name="connsiteY45" fmla="*/ 2483654 h 4280704"/>
                <a:gd name="connsiteX46" fmla="*/ 2106474 w 2354506"/>
                <a:gd name="connsiteY46" fmla="*/ 2128054 h 4280704"/>
                <a:gd name="connsiteX47" fmla="*/ 2354124 w 2354506"/>
                <a:gd name="connsiteY47" fmla="*/ 1867704 h 4280704"/>
                <a:gd name="connsiteX48" fmla="*/ 2163624 w 2354506"/>
                <a:gd name="connsiteY48" fmla="*/ 2375704 h 4280704"/>
                <a:gd name="connsiteX49" fmla="*/ 2182674 w 2354506"/>
                <a:gd name="connsiteY49" fmla="*/ 3055154 h 4280704"/>
                <a:gd name="connsiteX50" fmla="*/ 1947724 w 2354506"/>
                <a:gd name="connsiteY50" fmla="*/ 3683804 h 4280704"/>
                <a:gd name="connsiteX51" fmla="*/ 2017574 w 2354506"/>
                <a:gd name="connsiteY51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722174 w 2354506"/>
                <a:gd name="connsiteY15" fmla="*/ 1620054 h 4280704"/>
                <a:gd name="connsiteX16" fmla="*/ 766624 w 2354506"/>
                <a:gd name="connsiteY16" fmla="*/ 1315254 h 4280704"/>
                <a:gd name="connsiteX17" fmla="*/ 817424 w 2354506"/>
                <a:gd name="connsiteY17" fmla="*/ 1601004 h 4280704"/>
                <a:gd name="connsiteX18" fmla="*/ 912674 w 2354506"/>
                <a:gd name="connsiteY18" fmla="*/ 1740704 h 4280704"/>
                <a:gd name="connsiteX19" fmla="*/ 944424 w 2354506"/>
                <a:gd name="connsiteY19" fmla="*/ 1016804 h 4280704"/>
                <a:gd name="connsiteX20" fmla="*/ 1153974 w 2354506"/>
                <a:gd name="connsiteY20" fmla="*/ 629454 h 4280704"/>
                <a:gd name="connsiteX21" fmla="*/ 1109524 w 2354506"/>
                <a:gd name="connsiteY21" fmla="*/ 858054 h 4280704"/>
                <a:gd name="connsiteX22" fmla="*/ 1160324 w 2354506"/>
                <a:gd name="connsiteY22" fmla="*/ 1048554 h 4280704"/>
                <a:gd name="connsiteX23" fmla="*/ 1185724 w 2354506"/>
                <a:gd name="connsiteY23" fmla="*/ 712004 h 4280704"/>
                <a:gd name="connsiteX24" fmla="*/ 1293674 w 2354506"/>
                <a:gd name="connsiteY24" fmla="*/ 400854 h 4280704"/>
                <a:gd name="connsiteX25" fmla="*/ 1306374 w 2354506"/>
                <a:gd name="connsiteY25" fmla="*/ 804 h 4280704"/>
                <a:gd name="connsiteX26" fmla="*/ 1376224 w 2354506"/>
                <a:gd name="connsiteY26" fmla="*/ 305604 h 4280704"/>
                <a:gd name="connsiteX27" fmla="*/ 1338124 w 2354506"/>
                <a:gd name="connsiteY27" fmla="*/ 585004 h 4280704"/>
                <a:gd name="connsiteX28" fmla="*/ 1477824 w 2354506"/>
                <a:gd name="connsiteY28" fmla="*/ 388154 h 4280704"/>
                <a:gd name="connsiteX29" fmla="*/ 1439724 w 2354506"/>
                <a:gd name="connsiteY29" fmla="*/ 699304 h 4280704"/>
                <a:gd name="connsiteX30" fmla="*/ 1541324 w 2354506"/>
                <a:gd name="connsiteY30" fmla="*/ 953304 h 4280704"/>
                <a:gd name="connsiteX31" fmla="*/ 1585774 w 2354506"/>
                <a:gd name="connsiteY31" fmla="*/ 731054 h 4280704"/>
                <a:gd name="connsiteX32" fmla="*/ 1706424 w 2354506"/>
                <a:gd name="connsiteY32" fmla="*/ 1067604 h 4280704"/>
                <a:gd name="connsiteX33" fmla="*/ 1623874 w 2354506"/>
                <a:gd name="connsiteY33" fmla="*/ 1613704 h 4280704"/>
                <a:gd name="connsiteX34" fmla="*/ 1503224 w 2354506"/>
                <a:gd name="connsiteY34" fmla="*/ 2007404 h 4280704"/>
                <a:gd name="connsiteX35" fmla="*/ 1547674 w 2354506"/>
                <a:gd name="connsiteY35" fmla="*/ 2229654 h 4280704"/>
                <a:gd name="connsiteX36" fmla="*/ 1566724 w 2354506"/>
                <a:gd name="connsiteY36" fmla="*/ 2051854 h 4280704"/>
                <a:gd name="connsiteX37" fmla="*/ 1642924 w 2354506"/>
                <a:gd name="connsiteY37" fmla="*/ 1937554 h 4280704"/>
                <a:gd name="connsiteX38" fmla="*/ 1642924 w 2354506"/>
                <a:gd name="connsiteY38" fmla="*/ 2255054 h 4280704"/>
                <a:gd name="connsiteX39" fmla="*/ 1750874 w 2354506"/>
                <a:gd name="connsiteY39" fmla="*/ 2693204 h 4280704"/>
                <a:gd name="connsiteX40" fmla="*/ 1515924 w 2354506"/>
                <a:gd name="connsiteY40" fmla="*/ 3391704 h 4280704"/>
                <a:gd name="connsiteX41" fmla="*/ 1636574 w 2354506"/>
                <a:gd name="connsiteY41" fmla="*/ 3887004 h 4280704"/>
                <a:gd name="connsiteX42" fmla="*/ 1693724 w 2354506"/>
                <a:gd name="connsiteY42" fmla="*/ 3359954 h 4280704"/>
                <a:gd name="connsiteX43" fmla="*/ 1928674 w 2354506"/>
                <a:gd name="connsiteY43" fmla="*/ 2953554 h 4280704"/>
                <a:gd name="connsiteX44" fmla="*/ 1954074 w 2354506"/>
                <a:gd name="connsiteY44" fmla="*/ 2343954 h 4280704"/>
                <a:gd name="connsiteX45" fmla="*/ 2017574 w 2354506"/>
                <a:gd name="connsiteY45" fmla="*/ 2483654 h 4280704"/>
                <a:gd name="connsiteX46" fmla="*/ 2106474 w 2354506"/>
                <a:gd name="connsiteY46" fmla="*/ 2128054 h 4280704"/>
                <a:gd name="connsiteX47" fmla="*/ 2354124 w 2354506"/>
                <a:gd name="connsiteY47" fmla="*/ 1867704 h 4280704"/>
                <a:gd name="connsiteX48" fmla="*/ 2163624 w 2354506"/>
                <a:gd name="connsiteY48" fmla="*/ 2375704 h 4280704"/>
                <a:gd name="connsiteX49" fmla="*/ 2182674 w 2354506"/>
                <a:gd name="connsiteY49" fmla="*/ 3055154 h 4280704"/>
                <a:gd name="connsiteX50" fmla="*/ 1947724 w 2354506"/>
                <a:gd name="connsiteY50" fmla="*/ 3683804 h 4280704"/>
                <a:gd name="connsiteX51" fmla="*/ 2017574 w 2354506"/>
                <a:gd name="connsiteY51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722174 w 2354506"/>
                <a:gd name="connsiteY15" fmla="*/ 1620054 h 4280704"/>
                <a:gd name="connsiteX16" fmla="*/ 766624 w 2354506"/>
                <a:gd name="connsiteY16" fmla="*/ 1315254 h 4280704"/>
                <a:gd name="connsiteX17" fmla="*/ 817424 w 2354506"/>
                <a:gd name="connsiteY17" fmla="*/ 1601004 h 4280704"/>
                <a:gd name="connsiteX18" fmla="*/ 912674 w 2354506"/>
                <a:gd name="connsiteY18" fmla="*/ 1740704 h 4280704"/>
                <a:gd name="connsiteX19" fmla="*/ 944424 w 2354506"/>
                <a:gd name="connsiteY19" fmla="*/ 1016804 h 4280704"/>
                <a:gd name="connsiteX20" fmla="*/ 1153974 w 2354506"/>
                <a:gd name="connsiteY20" fmla="*/ 629454 h 4280704"/>
                <a:gd name="connsiteX21" fmla="*/ 1109524 w 2354506"/>
                <a:gd name="connsiteY21" fmla="*/ 858054 h 4280704"/>
                <a:gd name="connsiteX22" fmla="*/ 1160324 w 2354506"/>
                <a:gd name="connsiteY22" fmla="*/ 1048554 h 4280704"/>
                <a:gd name="connsiteX23" fmla="*/ 1185724 w 2354506"/>
                <a:gd name="connsiteY23" fmla="*/ 712004 h 4280704"/>
                <a:gd name="connsiteX24" fmla="*/ 1293674 w 2354506"/>
                <a:gd name="connsiteY24" fmla="*/ 400854 h 4280704"/>
                <a:gd name="connsiteX25" fmla="*/ 1306374 w 2354506"/>
                <a:gd name="connsiteY25" fmla="*/ 804 h 4280704"/>
                <a:gd name="connsiteX26" fmla="*/ 1376224 w 2354506"/>
                <a:gd name="connsiteY26" fmla="*/ 305604 h 4280704"/>
                <a:gd name="connsiteX27" fmla="*/ 1338124 w 2354506"/>
                <a:gd name="connsiteY27" fmla="*/ 585004 h 4280704"/>
                <a:gd name="connsiteX28" fmla="*/ 1477824 w 2354506"/>
                <a:gd name="connsiteY28" fmla="*/ 388154 h 4280704"/>
                <a:gd name="connsiteX29" fmla="*/ 1439724 w 2354506"/>
                <a:gd name="connsiteY29" fmla="*/ 699304 h 4280704"/>
                <a:gd name="connsiteX30" fmla="*/ 1541324 w 2354506"/>
                <a:gd name="connsiteY30" fmla="*/ 953304 h 4280704"/>
                <a:gd name="connsiteX31" fmla="*/ 1585774 w 2354506"/>
                <a:gd name="connsiteY31" fmla="*/ 731054 h 4280704"/>
                <a:gd name="connsiteX32" fmla="*/ 1706424 w 2354506"/>
                <a:gd name="connsiteY32" fmla="*/ 1067604 h 4280704"/>
                <a:gd name="connsiteX33" fmla="*/ 1623874 w 2354506"/>
                <a:gd name="connsiteY33" fmla="*/ 1613704 h 4280704"/>
                <a:gd name="connsiteX34" fmla="*/ 1503224 w 2354506"/>
                <a:gd name="connsiteY34" fmla="*/ 2007404 h 4280704"/>
                <a:gd name="connsiteX35" fmla="*/ 1547674 w 2354506"/>
                <a:gd name="connsiteY35" fmla="*/ 2229654 h 4280704"/>
                <a:gd name="connsiteX36" fmla="*/ 1566724 w 2354506"/>
                <a:gd name="connsiteY36" fmla="*/ 2051854 h 4280704"/>
                <a:gd name="connsiteX37" fmla="*/ 1642924 w 2354506"/>
                <a:gd name="connsiteY37" fmla="*/ 1937554 h 4280704"/>
                <a:gd name="connsiteX38" fmla="*/ 1642924 w 2354506"/>
                <a:gd name="connsiteY38" fmla="*/ 2255054 h 4280704"/>
                <a:gd name="connsiteX39" fmla="*/ 1750874 w 2354506"/>
                <a:gd name="connsiteY39" fmla="*/ 2693204 h 4280704"/>
                <a:gd name="connsiteX40" fmla="*/ 1515924 w 2354506"/>
                <a:gd name="connsiteY40" fmla="*/ 3391704 h 4280704"/>
                <a:gd name="connsiteX41" fmla="*/ 1636574 w 2354506"/>
                <a:gd name="connsiteY41" fmla="*/ 3887004 h 4280704"/>
                <a:gd name="connsiteX42" fmla="*/ 1693724 w 2354506"/>
                <a:gd name="connsiteY42" fmla="*/ 3359954 h 4280704"/>
                <a:gd name="connsiteX43" fmla="*/ 1928674 w 2354506"/>
                <a:gd name="connsiteY43" fmla="*/ 2953554 h 4280704"/>
                <a:gd name="connsiteX44" fmla="*/ 1954074 w 2354506"/>
                <a:gd name="connsiteY44" fmla="*/ 2343954 h 4280704"/>
                <a:gd name="connsiteX45" fmla="*/ 2017574 w 2354506"/>
                <a:gd name="connsiteY45" fmla="*/ 2483654 h 4280704"/>
                <a:gd name="connsiteX46" fmla="*/ 2106474 w 2354506"/>
                <a:gd name="connsiteY46" fmla="*/ 2128054 h 4280704"/>
                <a:gd name="connsiteX47" fmla="*/ 2354124 w 2354506"/>
                <a:gd name="connsiteY47" fmla="*/ 1867704 h 4280704"/>
                <a:gd name="connsiteX48" fmla="*/ 2163624 w 2354506"/>
                <a:gd name="connsiteY48" fmla="*/ 2375704 h 4280704"/>
                <a:gd name="connsiteX49" fmla="*/ 2182674 w 2354506"/>
                <a:gd name="connsiteY49" fmla="*/ 3055154 h 4280704"/>
                <a:gd name="connsiteX50" fmla="*/ 1947724 w 2354506"/>
                <a:gd name="connsiteY50" fmla="*/ 3683804 h 4280704"/>
                <a:gd name="connsiteX51" fmla="*/ 2017574 w 2354506"/>
                <a:gd name="connsiteY51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722174 w 2354506"/>
                <a:gd name="connsiteY15" fmla="*/ 1620054 h 4280704"/>
                <a:gd name="connsiteX16" fmla="*/ 766624 w 2354506"/>
                <a:gd name="connsiteY16" fmla="*/ 1315254 h 4280704"/>
                <a:gd name="connsiteX17" fmla="*/ 817424 w 2354506"/>
                <a:gd name="connsiteY17" fmla="*/ 1601004 h 4280704"/>
                <a:gd name="connsiteX18" fmla="*/ 912674 w 2354506"/>
                <a:gd name="connsiteY18" fmla="*/ 1740704 h 4280704"/>
                <a:gd name="connsiteX19" fmla="*/ 944424 w 2354506"/>
                <a:gd name="connsiteY19" fmla="*/ 1016804 h 4280704"/>
                <a:gd name="connsiteX20" fmla="*/ 1153974 w 2354506"/>
                <a:gd name="connsiteY20" fmla="*/ 629454 h 4280704"/>
                <a:gd name="connsiteX21" fmla="*/ 1109524 w 2354506"/>
                <a:gd name="connsiteY21" fmla="*/ 858054 h 4280704"/>
                <a:gd name="connsiteX22" fmla="*/ 1160324 w 2354506"/>
                <a:gd name="connsiteY22" fmla="*/ 1048554 h 4280704"/>
                <a:gd name="connsiteX23" fmla="*/ 1185724 w 2354506"/>
                <a:gd name="connsiteY23" fmla="*/ 712004 h 4280704"/>
                <a:gd name="connsiteX24" fmla="*/ 1293674 w 2354506"/>
                <a:gd name="connsiteY24" fmla="*/ 400854 h 4280704"/>
                <a:gd name="connsiteX25" fmla="*/ 1306374 w 2354506"/>
                <a:gd name="connsiteY25" fmla="*/ 804 h 4280704"/>
                <a:gd name="connsiteX26" fmla="*/ 1376224 w 2354506"/>
                <a:gd name="connsiteY26" fmla="*/ 305604 h 4280704"/>
                <a:gd name="connsiteX27" fmla="*/ 1338124 w 2354506"/>
                <a:gd name="connsiteY27" fmla="*/ 585004 h 4280704"/>
                <a:gd name="connsiteX28" fmla="*/ 1477824 w 2354506"/>
                <a:gd name="connsiteY28" fmla="*/ 388154 h 4280704"/>
                <a:gd name="connsiteX29" fmla="*/ 1439724 w 2354506"/>
                <a:gd name="connsiteY29" fmla="*/ 699304 h 4280704"/>
                <a:gd name="connsiteX30" fmla="*/ 1541324 w 2354506"/>
                <a:gd name="connsiteY30" fmla="*/ 953304 h 4280704"/>
                <a:gd name="connsiteX31" fmla="*/ 1585774 w 2354506"/>
                <a:gd name="connsiteY31" fmla="*/ 731054 h 4280704"/>
                <a:gd name="connsiteX32" fmla="*/ 1706424 w 2354506"/>
                <a:gd name="connsiteY32" fmla="*/ 1067604 h 4280704"/>
                <a:gd name="connsiteX33" fmla="*/ 1623874 w 2354506"/>
                <a:gd name="connsiteY33" fmla="*/ 1613704 h 4280704"/>
                <a:gd name="connsiteX34" fmla="*/ 1503224 w 2354506"/>
                <a:gd name="connsiteY34" fmla="*/ 2007404 h 4280704"/>
                <a:gd name="connsiteX35" fmla="*/ 1547674 w 2354506"/>
                <a:gd name="connsiteY35" fmla="*/ 2229654 h 4280704"/>
                <a:gd name="connsiteX36" fmla="*/ 1566724 w 2354506"/>
                <a:gd name="connsiteY36" fmla="*/ 2051854 h 4280704"/>
                <a:gd name="connsiteX37" fmla="*/ 1642924 w 2354506"/>
                <a:gd name="connsiteY37" fmla="*/ 1937554 h 4280704"/>
                <a:gd name="connsiteX38" fmla="*/ 1642924 w 2354506"/>
                <a:gd name="connsiteY38" fmla="*/ 2255054 h 4280704"/>
                <a:gd name="connsiteX39" fmla="*/ 1750874 w 2354506"/>
                <a:gd name="connsiteY39" fmla="*/ 2693204 h 4280704"/>
                <a:gd name="connsiteX40" fmla="*/ 1515924 w 2354506"/>
                <a:gd name="connsiteY40" fmla="*/ 3391704 h 4280704"/>
                <a:gd name="connsiteX41" fmla="*/ 1636574 w 2354506"/>
                <a:gd name="connsiteY41" fmla="*/ 3887004 h 4280704"/>
                <a:gd name="connsiteX42" fmla="*/ 1693724 w 2354506"/>
                <a:gd name="connsiteY42" fmla="*/ 3359954 h 4280704"/>
                <a:gd name="connsiteX43" fmla="*/ 1928674 w 2354506"/>
                <a:gd name="connsiteY43" fmla="*/ 2953554 h 4280704"/>
                <a:gd name="connsiteX44" fmla="*/ 1954074 w 2354506"/>
                <a:gd name="connsiteY44" fmla="*/ 2343954 h 4280704"/>
                <a:gd name="connsiteX45" fmla="*/ 2017574 w 2354506"/>
                <a:gd name="connsiteY45" fmla="*/ 2483654 h 4280704"/>
                <a:gd name="connsiteX46" fmla="*/ 2106474 w 2354506"/>
                <a:gd name="connsiteY46" fmla="*/ 2128054 h 4280704"/>
                <a:gd name="connsiteX47" fmla="*/ 2354124 w 2354506"/>
                <a:gd name="connsiteY47" fmla="*/ 1867704 h 4280704"/>
                <a:gd name="connsiteX48" fmla="*/ 2163624 w 2354506"/>
                <a:gd name="connsiteY48" fmla="*/ 2375704 h 4280704"/>
                <a:gd name="connsiteX49" fmla="*/ 2182674 w 2354506"/>
                <a:gd name="connsiteY49" fmla="*/ 3055154 h 4280704"/>
                <a:gd name="connsiteX50" fmla="*/ 1947724 w 2354506"/>
                <a:gd name="connsiteY50" fmla="*/ 3683804 h 4280704"/>
                <a:gd name="connsiteX51" fmla="*/ 2017574 w 2354506"/>
                <a:gd name="connsiteY51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817424 w 2354506"/>
                <a:gd name="connsiteY17" fmla="*/ 1601004 h 4280704"/>
                <a:gd name="connsiteX18" fmla="*/ 912674 w 2354506"/>
                <a:gd name="connsiteY18" fmla="*/ 1740704 h 4280704"/>
                <a:gd name="connsiteX19" fmla="*/ 944424 w 2354506"/>
                <a:gd name="connsiteY19" fmla="*/ 1016804 h 4280704"/>
                <a:gd name="connsiteX20" fmla="*/ 1153974 w 2354506"/>
                <a:gd name="connsiteY20" fmla="*/ 629454 h 4280704"/>
                <a:gd name="connsiteX21" fmla="*/ 1109524 w 2354506"/>
                <a:gd name="connsiteY21" fmla="*/ 858054 h 4280704"/>
                <a:gd name="connsiteX22" fmla="*/ 1160324 w 2354506"/>
                <a:gd name="connsiteY22" fmla="*/ 1048554 h 4280704"/>
                <a:gd name="connsiteX23" fmla="*/ 1185724 w 2354506"/>
                <a:gd name="connsiteY23" fmla="*/ 712004 h 4280704"/>
                <a:gd name="connsiteX24" fmla="*/ 1293674 w 2354506"/>
                <a:gd name="connsiteY24" fmla="*/ 400854 h 4280704"/>
                <a:gd name="connsiteX25" fmla="*/ 1306374 w 2354506"/>
                <a:gd name="connsiteY25" fmla="*/ 804 h 4280704"/>
                <a:gd name="connsiteX26" fmla="*/ 1376224 w 2354506"/>
                <a:gd name="connsiteY26" fmla="*/ 305604 h 4280704"/>
                <a:gd name="connsiteX27" fmla="*/ 1338124 w 2354506"/>
                <a:gd name="connsiteY27" fmla="*/ 585004 h 4280704"/>
                <a:gd name="connsiteX28" fmla="*/ 1477824 w 2354506"/>
                <a:gd name="connsiteY28" fmla="*/ 388154 h 4280704"/>
                <a:gd name="connsiteX29" fmla="*/ 1439724 w 2354506"/>
                <a:gd name="connsiteY29" fmla="*/ 699304 h 4280704"/>
                <a:gd name="connsiteX30" fmla="*/ 1541324 w 2354506"/>
                <a:gd name="connsiteY30" fmla="*/ 953304 h 4280704"/>
                <a:gd name="connsiteX31" fmla="*/ 1585774 w 2354506"/>
                <a:gd name="connsiteY31" fmla="*/ 731054 h 4280704"/>
                <a:gd name="connsiteX32" fmla="*/ 1706424 w 2354506"/>
                <a:gd name="connsiteY32" fmla="*/ 1067604 h 4280704"/>
                <a:gd name="connsiteX33" fmla="*/ 1623874 w 2354506"/>
                <a:gd name="connsiteY33" fmla="*/ 1613704 h 4280704"/>
                <a:gd name="connsiteX34" fmla="*/ 1503224 w 2354506"/>
                <a:gd name="connsiteY34" fmla="*/ 2007404 h 4280704"/>
                <a:gd name="connsiteX35" fmla="*/ 1547674 w 2354506"/>
                <a:gd name="connsiteY35" fmla="*/ 2229654 h 4280704"/>
                <a:gd name="connsiteX36" fmla="*/ 1566724 w 2354506"/>
                <a:gd name="connsiteY36" fmla="*/ 2051854 h 4280704"/>
                <a:gd name="connsiteX37" fmla="*/ 1642924 w 2354506"/>
                <a:gd name="connsiteY37" fmla="*/ 1937554 h 4280704"/>
                <a:gd name="connsiteX38" fmla="*/ 1642924 w 2354506"/>
                <a:gd name="connsiteY38" fmla="*/ 2255054 h 4280704"/>
                <a:gd name="connsiteX39" fmla="*/ 1750874 w 2354506"/>
                <a:gd name="connsiteY39" fmla="*/ 2693204 h 4280704"/>
                <a:gd name="connsiteX40" fmla="*/ 1515924 w 2354506"/>
                <a:gd name="connsiteY40" fmla="*/ 3391704 h 4280704"/>
                <a:gd name="connsiteX41" fmla="*/ 1636574 w 2354506"/>
                <a:gd name="connsiteY41" fmla="*/ 3887004 h 4280704"/>
                <a:gd name="connsiteX42" fmla="*/ 1693724 w 2354506"/>
                <a:gd name="connsiteY42" fmla="*/ 3359954 h 4280704"/>
                <a:gd name="connsiteX43" fmla="*/ 1928674 w 2354506"/>
                <a:gd name="connsiteY43" fmla="*/ 2953554 h 4280704"/>
                <a:gd name="connsiteX44" fmla="*/ 1954074 w 2354506"/>
                <a:gd name="connsiteY44" fmla="*/ 2343954 h 4280704"/>
                <a:gd name="connsiteX45" fmla="*/ 2017574 w 2354506"/>
                <a:gd name="connsiteY45" fmla="*/ 2483654 h 4280704"/>
                <a:gd name="connsiteX46" fmla="*/ 2106474 w 2354506"/>
                <a:gd name="connsiteY46" fmla="*/ 2128054 h 4280704"/>
                <a:gd name="connsiteX47" fmla="*/ 2354124 w 2354506"/>
                <a:gd name="connsiteY47" fmla="*/ 1867704 h 4280704"/>
                <a:gd name="connsiteX48" fmla="*/ 2163624 w 2354506"/>
                <a:gd name="connsiteY48" fmla="*/ 2375704 h 4280704"/>
                <a:gd name="connsiteX49" fmla="*/ 2182674 w 2354506"/>
                <a:gd name="connsiteY49" fmla="*/ 3055154 h 4280704"/>
                <a:gd name="connsiteX50" fmla="*/ 1947724 w 2354506"/>
                <a:gd name="connsiteY50" fmla="*/ 3683804 h 4280704"/>
                <a:gd name="connsiteX51" fmla="*/ 2017574 w 2354506"/>
                <a:gd name="connsiteY51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817424 w 2354506"/>
                <a:gd name="connsiteY17" fmla="*/ 1601004 h 4280704"/>
                <a:gd name="connsiteX18" fmla="*/ 912674 w 2354506"/>
                <a:gd name="connsiteY18" fmla="*/ 1740704 h 4280704"/>
                <a:gd name="connsiteX19" fmla="*/ 944424 w 2354506"/>
                <a:gd name="connsiteY19" fmla="*/ 1016804 h 4280704"/>
                <a:gd name="connsiteX20" fmla="*/ 1153974 w 2354506"/>
                <a:gd name="connsiteY20" fmla="*/ 629454 h 4280704"/>
                <a:gd name="connsiteX21" fmla="*/ 1109524 w 2354506"/>
                <a:gd name="connsiteY21" fmla="*/ 858054 h 4280704"/>
                <a:gd name="connsiteX22" fmla="*/ 1160324 w 2354506"/>
                <a:gd name="connsiteY22" fmla="*/ 1048554 h 4280704"/>
                <a:gd name="connsiteX23" fmla="*/ 1185724 w 2354506"/>
                <a:gd name="connsiteY23" fmla="*/ 712004 h 4280704"/>
                <a:gd name="connsiteX24" fmla="*/ 1293674 w 2354506"/>
                <a:gd name="connsiteY24" fmla="*/ 400854 h 4280704"/>
                <a:gd name="connsiteX25" fmla="*/ 1306374 w 2354506"/>
                <a:gd name="connsiteY25" fmla="*/ 804 h 4280704"/>
                <a:gd name="connsiteX26" fmla="*/ 1376224 w 2354506"/>
                <a:gd name="connsiteY26" fmla="*/ 305604 h 4280704"/>
                <a:gd name="connsiteX27" fmla="*/ 1338124 w 2354506"/>
                <a:gd name="connsiteY27" fmla="*/ 585004 h 4280704"/>
                <a:gd name="connsiteX28" fmla="*/ 1477824 w 2354506"/>
                <a:gd name="connsiteY28" fmla="*/ 388154 h 4280704"/>
                <a:gd name="connsiteX29" fmla="*/ 1439724 w 2354506"/>
                <a:gd name="connsiteY29" fmla="*/ 699304 h 4280704"/>
                <a:gd name="connsiteX30" fmla="*/ 1541324 w 2354506"/>
                <a:gd name="connsiteY30" fmla="*/ 953304 h 4280704"/>
                <a:gd name="connsiteX31" fmla="*/ 1585774 w 2354506"/>
                <a:gd name="connsiteY31" fmla="*/ 731054 h 4280704"/>
                <a:gd name="connsiteX32" fmla="*/ 1706424 w 2354506"/>
                <a:gd name="connsiteY32" fmla="*/ 1067604 h 4280704"/>
                <a:gd name="connsiteX33" fmla="*/ 1623874 w 2354506"/>
                <a:gd name="connsiteY33" fmla="*/ 1613704 h 4280704"/>
                <a:gd name="connsiteX34" fmla="*/ 1503224 w 2354506"/>
                <a:gd name="connsiteY34" fmla="*/ 2007404 h 4280704"/>
                <a:gd name="connsiteX35" fmla="*/ 1547674 w 2354506"/>
                <a:gd name="connsiteY35" fmla="*/ 2229654 h 4280704"/>
                <a:gd name="connsiteX36" fmla="*/ 1566724 w 2354506"/>
                <a:gd name="connsiteY36" fmla="*/ 2051854 h 4280704"/>
                <a:gd name="connsiteX37" fmla="*/ 1642924 w 2354506"/>
                <a:gd name="connsiteY37" fmla="*/ 1937554 h 4280704"/>
                <a:gd name="connsiteX38" fmla="*/ 1642924 w 2354506"/>
                <a:gd name="connsiteY38" fmla="*/ 2255054 h 4280704"/>
                <a:gd name="connsiteX39" fmla="*/ 1750874 w 2354506"/>
                <a:gd name="connsiteY39" fmla="*/ 2693204 h 4280704"/>
                <a:gd name="connsiteX40" fmla="*/ 1515924 w 2354506"/>
                <a:gd name="connsiteY40" fmla="*/ 3391704 h 4280704"/>
                <a:gd name="connsiteX41" fmla="*/ 1636574 w 2354506"/>
                <a:gd name="connsiteY41" fmla="*/ 3887004 h 4280704"/>
                <a:gd name="connsiteX42" fmla="*/ 1693724 w 2354506"/>
                <a:gd name="connsiteY42" fmla="*/ 3359954 h 4280704"/>
                <a:gd name="connsiteX43" fmla="*/ 1928674 w 2354506"/>
                <a:gd name="connsiteY43" fmla="*/ 2953554 h 4280704"/>
                <a:gd name="connsiteX44" fmla="*/ 1954074 w 2354506"/>
                <a:gd name="connsiteY44" fmla="*/ 2343954 h 4280704"/>
                <a:gd name="connsiteX45" fmla="*/ 2017574 w 2354506"/>
                <a:gd name="connsiteY45" fmla="*/ 2483654 h 4280704"/>
                <a:gd name="connsiteX46" fmla="*/ 2106474 w 2354506"/>
                <a:gd name="connsiteY46" fmla="*/ 2128054 h 4280704"/>
                <a:gd name="connsiteX47" fmla="*/ 2354124 w 2354506"/>
                <a:gd name="connsiteY47" fmla="*/ 1867704 h 4280704"/>
                <a:gd name="connsiteX48" fmla="*/ 2163624 w 2354506"/>
                <a:gd name="connsiteY48" fmla="*/ 2375704 h 4280704"/>
                <a:gd name="connsiteX49" fmla="*/ 2182674 w 2354506"/>
                <a:gd name="connsiteY49" fmla="*/ 3055154 h 4280704"/>
                <a:gd name="connsiteX50" fmla="*/ 1947724 w 2354506"/>
                <a:gd name="connsiteY50" fmla="*/ 3683804 h 4280704"/>
                <a:gd name="connsiteX51" fmla="*/ 2017574 w 2354506"/>
                <a:gd name="connsiteY51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803136 w 2354506"/>
                <a:gd name="connsiteY17" fmla="*/ 1643867 h 4280704"/>
                <a:gd name="connsiteX18" fmla="*/ 912674 w 2354506"/>
                <a:gd name="connsiteY18" fmla="*/ 1740704 h 4280704"/>
                <a:gd name="connsiteX19" fmla="*/ 944424 w 2354506"/>
                <a:gd name="connsiteY19" fmla="*/ 1016804 h 4280704"/>
                <a:gd name="connsiteX20" fmla="*/ 1153974 w 2354506"/>
                <a:gd name="connsiteY20" fmla="*/ 629454 h 4280704"/>
                <a:gd name="connsiteX21" fmla="*/ 1109524 w 2354506"/>
                <a:gd name="connsiteY21" fmla="*/ 858054 h 4280704"/>
                <a:gd name="connsiteX22" fmla="*/ 1160324 w 2354506"/>
                <a:gd name="connsiteY22" fmla="*/ 1048554 h 4280704"/>
                <a:gd name="connsiteX23" fmla="*/ 1185724 w 2354506"/>
                <a:gd name="connsiteY23" fmla="*/ 712004 h 4280704"/>
                <a:gd name="connsiteX24" fmla="*/ 1293674 w 2354506"/>
                <a:gd name="connsiteY24" fmla="*/ 400854 h 4280704"/>
                <a:gd name="connsiteX25" fmla="*/ 1306374 w 2354506"/>
                <a:gd name="connsiteY25" fmla="*/ 804 h 4280704"/>
                <a:gd name="connsiteX26" fmla="*/ 1376224 w 2354506"/>
                <a:gd name="connsiteY26" fmla="*/ 305604 h 4280704"/>
                <a:gd name="connsiteX27" fmla="*/ 1338124 w 2354506"/>
                <a:gd name="connsiteY27" fmla="*/ 585004 h 4280704"/>
                <a:gd name="connsiteX28" fmla="*/ 1477824 w 2354506"/>
                <a:gd name="connsiteY28" fmla="*/ 388154 h 4280704"/>
                <a:gd name="connsiteX29" fmla="*/ 1439724 w 2354506"/>
                <a:gd name="connsiteY29" fmla="*/ 699304 h 4280704"/>
                <a:gd name="connsiteX30" fmla="*/ 1541324 w 2354506"/>
                <a:gd name="connsiteY30" fmla="*/ 953304 h 4280704"/>
                <a:gd name="connsiteX31" fmla="*/ 1585774 w 2354506"/>
                <a:gd name="connsiteY31" fmla="*/ 731054 h 4280704"/>
                <a:gd name="connsiteX32" fmla="*/ 1706424 w 2354506"/>
                <a:gd name="connsiteY32" fmla="*/ 1067604 h 4280704"/>
                <a:gd name="connsiteX33" fmla="*/ 1623874 w 2354506"/>
                <a:gd name="connsiteY33" fmla="*/ 1613704 h 4280704"/>
                <a:gd name="connsiteX34" fmla="*/ 1503224 w 2354506"/>
                <a:gd name="connsiteY34" fmla="*/ 2007404 h 4280704"/>
                <a:gd name="connsiteX35" fmla="*/ 1547674 w 2354506"/>
                <a:gd name="connsiteY35" fmla="*/ 2229654 h 4280704"/>
                <a:gd name="connsiteX36" fmla="*/ 1566724 w 2354506"/>
                <a:gd name="connsiteY36" fmla="*/ 2051854 h 4280704"/>
                <a:gd name="connsiteX37" fmla="*/ 1642924 w 2354506"/>
                <a:gd name="connsiteY37" fmla="*/ 1937554 h 4280704"/>
                <a:gd name="connsiteX38" fmla="*/ 1642924 w 2354506"/>
                <a:gd name="connsiteY38" fmla="*/ 2255054 h 4280704"/>
                <a:gd name="connsiteX39" fmla="*/ 1750874 w 2354506"/>
                <a:gd name="connsiteY39" fmla="*/ 2693204 h 4280704"/>
                <a:gd name="connsiteX40" fmla="*/ 1515924 w 2354506"/>
                <a:gd name="connsiteY40" fmla="*/ 3391704 h 4280704"/>
                <a:gd name="connsiteX41" fmla="*/ 1636574 w 2354506"/>
                <a:gd name="connsiteY41" fmla="*/ 3887004 h 4280704"/>
                <a:gd name="connsiteX42" fmla="*/ 1693724 w 2354506"/>
                <a:gd name="connsiteY42" fmla="*/ 3359954 h 4280704"/>
                <a:gd name="connsiteX43" fmla="*/ 1928674 w 2354506"/>
                <a:gd name="connsiteY43" fmla="*/ 2953554 h 4280704"/>
                <a:gd name="connsiteX44" fmla="*/ 1954074 w 2354506"/>
                <a:gd name="connsiteY44" fmla="*/ 2343954 h 4280704"/>
                <a:gd name="connsiteX45" fmla="*/ 2017574 w 2354506"/>
                <a:gd name="connsiteY45" fmla="*/ 2483654 h 4280704"/>
                <a:gd name="connsiteX46" fmla="*/ 2106474 w 2354506"/>
                <a:gd name="connsiteY46" fmla="*/ 2128054 h 4280704"/>
                <a:gd name="connsiteX47" fmla="*/ 2354124 w 2354506"/>
                <a:gd name="connsiteY47" fmla="*/ 1867704 h 4280704"/>
                <a:gd name="connsiteX48" fmla="*/ 2163624 w 2354506"/>
                <a:gd name="connsiteY48" fmla="*/ 2375704 h 4280704"/>
                <a:gd name="connsiteX49" fmla="*/ 2182674 w 2354506"/>
                <a:gd name="connsiteY49" fmla="*/ 3055154 h 4280704"/>
                <a:gd name="connsiteX50" fmla="*/ 1947724 w 2354506"/>
                <a:gd name="connsiteY50" fmla="*/ 3683804 h 4280704"/>
                <a:gd name="connsiteX51" fmla="*/ 2017574 w 2354506"/>
                <a:gd name="connsiteY51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803136 w 2354506"/>
                <a:gd name="connsiteY17" fmla="*/ 1643867 h 4280704"/>
                <a:gd name="connsiteX18" fmla="*/ 912674 w 2354506"/>
                <a:gd name="connsiteY18" fmla="*/ 1740704 h 4280704"/>
                <a:gd name="connsiteX19" fmla="*/ 944424 w 2354506"/>
                <a:gd name="connsiteY19" fmla="*/ 1016804 h 4280704"/>
                <a:gd name="connsiteX20" fmla="*/ 1153974 w 2354506"/>
                <a:gd name="connsiteY20" fmla="*/ 629454 h 4280704"/>
                <a:gd name="connsiteX21" fmla="*/ 1109524 w 2354506"/>
                <a:gd name="connsiteY21" fmla="*/ 858054 h 4280704"/>
                <a:gd name="connsiteX22" fmla="*/ 1160324 w 2354506"/>
                <a:gd name="connsiteY22" fmla="*/ 1048554 h 4280704"/>
                <a:gd name="connsiteX23" fmla="*/ 1185724 w 2354506"/>
                <a:gd name="connsiteY23" fmla="*/ 712004 h 4280704"/>
                <a:gd name="connsiteX24" fmla="*/ 1293674 w 2354506"/>
                <a:gd name="connsiteY24" fmla="*/ 400854 h 4280704"/>
                <a:gd name="connsiteX25" fmla="*/ 1306374 w 2354506"/>
                <a:gd name="connsiteY25" fmla="*/ 804 h 4280704"/>
                <a:gd name="connsiteX26" fmla="*/ 1376224 w 2354506"/>
                <a:gd name="connsiteY26" fmla="*/ 305604 h 4280704"/>
                <a:gd name="connsiteX27" fmla="*/ 1338124 w 2354506"/>
                <a:gd name="connsiteY27" fmla="*/ 585004 h 4280704"/>
                <a:gd name="connsiteX28" fmla="*/ 1477824 w 2354506"/>
                <a:gd name="connsiteY28" fmla="*/ 388154 h 4280704"/>
                <a:gd name="connsiteX29" fmla="*/ 1439724 w 2354506"/>
                <a:gd name="connsiteY29" fmla="*/ 699304 h 4280704"/>
                <a:gd name="connsiteX30" fmla="*/ 1541324 w 2354506"/>
                <a:gd name="connsiteY30" fmla="*/ 953304 h 4280704"/>
                <a:gd name="connsiteX31" fmla="*/ 1585774 w 2354506"/>
                <a:gd name="connsiteY31" fmla="*/ 731054 h 4280704"/>
                <a:gd name="connsiteX32" fmla="*/ 1706424 w 2354506"/>
                <a:gd name="connsiteY32" fmla="*/ 1067604 h 4280704"/>
                <a:gd name="connsiteX33" fmla="*/ 1623874 w 2354506"/>
                <a:gd name="connsiteY33" fmla="*/ 1613704 h 4280704"/>
                <a:gd name="connsiteX34" fmla="*/ 1503224 w 2354506"/>
                <a:gd name="connsiteY34" fmla="*/ 2007404 h 4280704"/>
                <a:gd name="connsiteX35" fmla="*/ 1547674 w 2354506"/>
                <a:gd name="connsiteY35" fmla="*/ 2229654 h 4280704"/>
                <a:gd name="connsiteX36" fmla="*/ 1566724 w 2354506"/>
                <a:gd name="connsiteY36" fmla="*/ 2051854 h 4280704"/>
                <a:gd name="connsiteX37" fmla="*/ 1642924 w 2354506"/>
                <a:gd name="connsiteY37" fmla="*/ 1937554 h 4280704"/>
                <a:gd name="connsiteX38" fmla="*/ 1642924 w 2354506"/>
                <a:gd name="connsiteY38" fmla="*/ 2255054 h 4280704"/>
                <a:gd name="connsiteX39" fmla="*/ 1750874 w 2354506"/>
                <a:gd name="connsiteY39" fmla="*/ 2693204 h 4280704"/>
                <a:gd name="connsiteX40" fmla="*/ 1515924 w 2354506"/>
                <a:gd name="connsiteY40" fmla="*/ 3391704 h 4280704"/>
                <a:gd name="connsiteX41" fmla="*/ 1636574 w 2354506"/>
                <a:gd name="connsiteY41" fmla="*/ 3887004 h 4280704"/>
                <a:gd name="connsiteX42" fmla="*/ 1693724 w 2354506"/>
                <a:gd name="connsiteY42" fmla="*/ 3359954 h 4280704"/>
                <a:gd name="connsiteX43" fmla="*/ 1928674 w 2354506"/>
                <a:gd name="connsiteY43" fmla="*/ 2953554 h 4280704"/>
                <a:gd name="connsiteX44" fmla="*/ 1954074 w 2354506"/>
                <a:gd name="connsiteY44" fmla="*/ 2343954 h 4280704"/>
                <a:gd name="connsiteX45" fmla="*/ 2017574 w 2354506"/>
                <a:gd name="connsiteY45" fmla="*/ 2483654 h 4280704"/>
                <a:gd name="connsiteX46" fmla="*/ 2106474 w 2354506"/>
                <a:gd name="connsiteY46" fmla="*/ 2128054 h 4280704"/>
                <a:gd name="connsiteX47" fmla="*/ 2354124 w 2354506"/>
                <a:gd name="connsiteY47" fmla="*/ 1867704 h 4280704"/>
                <a:gd name="connsiteX48" fmla="*/ 2163624 w 2354506"/>
                <a:gd name="connsiteY48" fmla="*/ 2375704 h 4280704"/>
                <a:gd name="connsiteX49" fmla="*/ 2182674 w 2354506"/>
                <a:gd name="connsiteY49" fmla="*/ 3055154 h 4280704"/>
                <a:gd name="connsiteX50" fmla="*/ 1947724 w 2354506"/>
                <a:gd name="connsiteY50" fmla="*/ 3683804 h 4280704"/>
                <a:gd name="connsiteX51" fmla="*/ 2017574 w 2354506"/>
                <a:gd name="connsiteY51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44424 w 2354506"/>
                <a:gd name="connsiteY18" fmla="*/ 1016804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44424 w 2354506"/>
                <a:gd name="connsiteY18" fmla="*/ 1016804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44424 w 2354506"/>
                <a:gd name="connsiteY18" fmla="*/ 1016804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44424 w 2354506"/>
                <a:gd name="connsiteY18" fmla="*/ 1016804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44424 w 2354506"/>
                <a:gd name="connsiteY18" fmla="*/ 1016804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25374 w 2354506"/>
                <a:gd name="connsiteY18" fmla="*/ 1004898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25374 w 2354506"/>
                <a:gd name="connsiteY18" fmla="*/ 1004898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25374 w 2354506"/>
                <a:gd name="connsiteY18" fmla="*/ 1004898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25374 w 2354506"/>
                <a:gd name="connsiteY18" fmla="*/ 1004898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25374 w 2354506"/>
                <a:gd name="connsiteY18" fmla="*/ 1004898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25374 w 2354506"/>
                <a:gd name="connsiteY18" fmla="*/ 1004898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25374 w 2354506"/>
                <a:gd name="connsiteY18" fmla="*/ 1004898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25374 w 2354506"/>
                <a:gd name="connsiteY18" fmla="*/ 1004898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25374 w 2354506"/>
                <a:gd name="connsiteY18" fmla="*/ 1004898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80704 h 4280704"/>
                <a:gd name="connsiteX1" fmla="*/ 252274 w 2354506"/>
                <a:gd name="connsiteY1" fmla="*/ 3944154 h 4280704"/>
                <a:gd name="connsiteX2" fmla="*/ 341174 w 2354506"/>
                <a:gd name="connsiteY2" fmla="*/ 3493304 h 4280704"/>
                <a:gd name="connsiteX3" fmla="*/ 30024 w 2354506"/>
                <a:gd name="connsiteY3" fmla="*/ 2991654 h 4280704"/>
                <a:gd name="connsiteX4" fmla="*/ 39549 w 2354506"/>
                <a:gd name="connsiteY4" fmla="*/ 2670979 h 4280704"/>
                <a:gd name="connsiteX5" fmla="*/ 99874 w 2354506"/>
                <a:gd name="connsiteY5" fmla="*/ 2845604 h 4280704"/>
                <a:gd name="connsiteX6" fmla="*/ 239574 w 2354506"/>
                <a:gd name="connsiteY6" fmla="*/ 2940854 h 4280704"/>
                <a:gd name="connsiteX7" fmla="*/ 99874 w 2354506"/>
                <a:gd name="connsiteY7" fmla="*/ 2591604 h 4280704"/>
                <a:gd name="connsiteX8" fmla="*/ 252274 w 2354506"/>
                <a:gd name="connsiteY8" fmla="*/ 1867704 h 4280704"/>
                <a:gd name="connsiteX9" fmla="*/ 239574 w 2354506"/>
                <a:gd name="connsiteY9" fmla="*/ 2305854 h 4280704"/>
                <a:gd name="connsiteX10" fmla="*/ 468174 w 2354506"/>
                <a:gd name="connsiteY10" fmla="*/ 2750354 h 4280704"/>
                <a:gd name="connsiteX11" fmla="*/ 455474 w 2354506"/>
                <a:gd name="connsiteY11" fmla="*/ 3448854 h 4280704"/>
                <a:gd name="connsiteX12" fmla="*/ 874574 w 2354506"/>
                <a:gd name="connsiteY12" fmla="*/ 3817154 h 4280704"/>
                <a:gd name="connsiteX13" fmla="*/ 607874 w 2354506"/>
                <a:gd name="connsiteY13" fmla="*/ 3080554 h 4280704"/>
                <a:gd name="connsiteX14" fmla="*/ 823774 w 2354506"/>
                <a:gd name="connsiteY14" fmla="*/ 2305854 h 4280704"/>
                <a:gd name="connsiteX15" fmla="*/ 681693 w 2354506"/>
                <a:gd name="connsiteY15" fmla="*/ 1651011 h 4280704"/>
                <a:gd name="connsiteX16" fmla="*/ 766624 w 2354506"/>
                <a:gd name="connsiteY16" fmla="*/ 1315254 h 4280704"/>
                <a:gd name="connsiteX17" fmla="*/ 912674 w 2354506"/>
                <a:gd name="connsiteY17" fmla="*/ 1740704 h 4280704"/>
                <a:gd name="connsiteX18" fmla="*/ 925374 w 2354506"/>
                <a:gd name="connsiteY18" fmla="*/ 1004898 h 4280704"/>
                <a:gd name="connsiteX19" fmla="*/ 1153974 w 2354506"/>
                <a:gd name="connsiteY19" fmla="*/ 629454 h 4280704"/>
                <a:gd name="connsiteX20" fmla="*/ 1109524 w 2354506"/>
                <a:gd name="connsiteY20" fmla="*/ 858054 h 4280704"/>
                <a:gd name="connsiteX21" fmla="*/ 1160324 w 2354506"/>
                <a:gd name="connsiteY21" fmla="*/ 1048554 h 4280704"/>
                <a:gd name="connsiteX22" fmla="*/ 1185724 w 2354506"/>
                <a:gd name="connsiteY22" fmla="*/ 712004 h 4280704"/>
                <a:gd name="connsiteX23" fmla="*/ 1293674 w 2354506"/>
                <a:gd name="connsiteY23" fmla="*/ 400854 h 4280704"/>
                <a:gd name="connsiteX24" fmla="*/ 1306374 w 2354506"/>
                <a:gd name="connsiteY24" fmla="*/ 804 h 4280704"/>
                <a:gd name="connsiteX25" fmla="*/ 1376224 w 2354506"/>
                <a:gd name="connsiteY25" fmla="*/ 305604 h 4280704"/>
                <a:gd name="connsiteX26" fmla="*/ 1338124 w 2354506"/>
                <a:gd name="connsiteY26" fmla="*/ 585004 h 4280704"/>
                <a:gd name="connsiteX27" fmla="*/ 1477824 w 2354506"/>
                <a:gd name="connsiteY27" fmla="*/ 388154 h 4280704"/>
                <a:gd name="connsiteX28" fmla="*/ 1439724 w 2354506"/>
                <a:gd name="connsiteY28" fmla="*/ 699304 h 4280704"/>
                <a:gd name="connsiteX29" fmla="*/ 1541324 w 2354506"/>
                <a:gd name="connsiteY29" fmla="*/ 953304 h 4280704"/>
                <a:gd name="connsiteX30" fmla="*/ 1585774 w 2354506"/>
                <a:gd name="connsiteY30" fmla="*/ 731054 h 4280704"/>
                <a:gd name="connsiteX31" fmla="*/ 1706424 w 2354506"/>
                <a:gd name="connsiteY31" fmla="*/ 1067604 h 4280704"/>
                <a:gd name="connsiteX32" fmla="*/ 1623874 w 2354506"/>
                <a:gd name="connsiteY32" fmla="*/ 1613704 h 4280704"/>
                <a:gd name="connsiteX33" fmla="*/ 1503224 w 2354506"/>
                <a:gd name="connsiteY33" fmla="*/ 2007404 h 4280704"/>
                <a:gd name="connsiteX34" fmla="*/ 1547674 w 2354506"/>
                <a:gd name="connsiteY34" fmla="*/ 2229654 h 4280704"/>
                <a:gd name="connsiteX35" fmla="*/ 1566724 w 2354506"/>
                <a:gd name="connsiteY35" fmla="*/ 2051854 h 4280704"/>
                <a:gd name="connsiteX36" fmla="*/ 1642924 w 2354506"/>
                <a:gd name="connsiteY36" fmla="*/ 1937554 h 4280704"/>
                <a:gd name="connsiteX37" fmla="*/ 1642924 w 2354506"/>
                <a:gd name="connsiteY37" fmla="*/ 2255054 h 4280704"/>
                <a:gd name="connsiteX38" fmla="*/ 1750874 w 2354506"/>
                <a:gd name="connsiteY38" fmla="*/ 2693204 h 4280704"/>
                <a:gd name="connsiteX39" fmla="*/ 1515924 w 2354506"/>
                <a:gd name="connsiteY39" fmla="*/ 3391704 h 4280704"/>
                <a:gd name="connsiteX40" fmla="*/ 1636574 w 2354506"/>
                <a:gd name="connsiteY40" fmla="*/ 3887004 h 4280704"/>
                <a:gd name="connsiteX41" fmla="*/ 1693724 w 2354506"/>
                <a:gd name="connsiteY41" fmla="*/ 3359954 h 4280704"/>
                <a:gd name="connsiteX42" fmla="*/ 1928674 w 2354506"/>
                <a:gd name="connsiteY42" fmla="*/ 2953554 h 4280704"/>
                <a:gd name="connsiteX43" fmla="*/ 1954074 w 2354506"/>
                <a:gd name="connsiteY43" fmla="*/ 2343954 h 4280704"/>
                <a:gd name="connsiteX44" fmla="*/ 2017574 w 2354506"/>
                <a:gd name="connsiteY44" fmla="*/ 2483654 h 4280704"/>
                <a:gd name="connsiteX45" fmla="*/ 2106474 w 2354506"/>
                <a:gd name="connsiteY45" fmla="*/ 2128054 h 4280704"/>
                <a:gd name="connsiteX46" fmla="*/ 2354124 w 2354506"/>
                <a:gd name="connsiteY46" fmla="*/ 1867704 h 4280704"/>
                <a:gd name="connsiteX47" fmla="*/ 2163624 w 2354506"/>
                <a:gd name="connsiteY47" fmla="*/ 2375704 h 4280704"/>
                <a:gd name="connsiteX48" fmla="*/ 2182674 w 2354506"/>
                <a:gd name="connsiteY48" fmla="*/ 3055154 h 4280704"/>
                <a:gd name="connsiteX49" fmla="*/ 1947724 w 2354506"/>
                <a:gd name="connsiteY49" fmla="*/ 3683804 h 4280704"/>
                <a:gd name="connsiteX50" fmla="*/ 2017574 w 2354506"/>
                <a:gd name="connsiteY50" fmla="*/ 4236254 h 4280704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503224 w 2354506"/>
                <a:gd name="connsiteY33" fmla="*/ 2006600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503224 w 2354506"/>
                <a:gd name="connsiteY33" fmla="*/ 2006600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503224 w 2354506"/>
                <a:gd name="connsiteY33" fmla="*/ 2006600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503224 w 2354506"/>
                <a:gd name="connsiteY33" fmla="*/ 2006600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503224 w 2354506"/>
                <a:gd name="connsiteY33" fmla="*/ 2006600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503224 w 2354506"/>
                <a:gd name="connsiteY33" fmla="*/ 2006600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503224 w 2354506"/>
                <a:gd name="connsiteY33" fmla="*/ 2006600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503224 w 2354506"/>
                <a:gd name="connsiteY33" fmla="*/ 2006600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482850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509044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509044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509044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506"/>
                <a:gd name="connsiteY0" fmla="*/ 4279900 h 4279900"/>
                <a:gd name="connsiteX1" fmla="*/ 252274 w 2354506"/>
                <a:gd name="connsiteY1" fmla="*/ 3943350 h 4279900"/>
                <a:gd name="connsiteX2" fmla="*/ 341174 w 2354506"/>
                <a:gd name="connsiteY2" fmla="*/ 3492500 h 4279900"/>
                <a:gd name="connsiteX3" fmla="*/ 30024 w 2354506"/>
                <a:gd name="connsiteY3" fmla="*/ 2990850 h 4279900"/>
                <a:gd name="connsiteX4" fmla="*/ 39549 w 2354506"/>
                <a:gd name="connsiteY4" fmla="*/ 2670175 h 4279900"/>
                <a:gd name="connsiteX5" fmla="*/ 99874 w 2354506"/>
                <a:gd name="connsiteY5" fmla="*/ 2844800 h 4279900"/>
                <a:gd name="connsiteX6" fmla="*/ 239574 w 2354506"/>
                <a:gd name="connsiteY6" fmla="*/ 2940050 h 4279900"/>
                <a:gd name="connsiteX7" fmla="*/ 99874 w 2354506"/>
                <a:gd name="connsiteY7" fmla="*/ 2590800 h 4279900"/>
                <a:gd name="connsiteX8" fmla="*/ 252274 w 2354506"/>
                <a:gd name="connsiteY8" fmla="*/ 1866900 h 4279900"/>
                <a:gd name="connsiteX9" fmla="*/ 239574 w 2354506"/>
                <a:gd name="connsiteY9" fmla="*/ 2305050 h 4279900"/>
                <a:gd name="connsiteX10" fmla="*/ 468174 w 2354506"/>
                <a:gd name="connsiteY10" fmla="*/ 2749550 h 4279900"/>
                <a:gd name="connsiteX11" fmla="*/ 455474 w 2354506"/>
                <a:gd name="connsiteY11" fmla="*/ 3448050 h 4279900"/>
                <a:gd name="connsiteX12" fmla="*/ 874574 w 2354506"/>
                <a:gd name="connsiteY12" fmla="*/ 3816350 h 4279900"/>
                <a:gd name="connsiteX13" fmla="*/ 607874 w 2354506"/>
                <a:gd name="connsiteY13" fmla="*/ 3079750 h 4279900"/>
                <a:gd name="connsiteX14" fmla="*/ 823774 w 2354506"/>
                <a:gd name="connsiteY14" fmla="*/ 2305050 h 4279900"/>
                <a:gd name="connsiteX15" fmla="*/ 681693 w 2354506"/>
                <a:gd name="connsiteY15" fmla="*/ 1650207 h 4279900"/>
                <a:gd name="connsiteX16" fmla="*/ 766624 w 2354506"/>
                <a:gd name="connsiteY16" fmla="*/ 1314450 h 4279900"/>
                <a:gd name="connsiteX17" fmla="*/ 912674 w 2354506"/>
                <a:gd name="connsiteY17" fmla="*/ 1739900 h 4279900"/>
                <a:gd name="connsiteX18" fmla="*/ 925374 w 2354506"/>
                <a:gd name="connsiteY18" fmla="*/ 1004094 h 4279900"/>
                <a:gd name="connsiteX19" fmla="*/ 1153974 w 2354506"/>
                <a:gd name="connsiteY19" fmla="*/ 628650 h 4279900"/>
                <a:gd name="connsiteX20" fmla="*/ 1109524 w 2354506"/>
                <a:gd name="connsiteY20" fmla="*/ 857250 h 4279900"/>
                <a:gd name="connsiteX21" fmla="*/ 1160324 w 2354506"/>
                <a:gd name="connsiteY21" fmla="*/ 1047750 h 4279900"/>
                <a:gd name="connsiteX22" fmla="*/ 1185724 w 2354506"/>
                <a:gd name="connsiteY22" fmla="*/ 711200 h 4279900"/>
                <a:gd name="connsiteX23" fmla="*/ 1293674 w 2354506"/>
                <a:gd name="connsiteY23" fmla="*/ 400050 h 4279900"/>
                <a:gd name="connsiteX24" fmla="*/ 1306374 w 2354506"/>
                <a:gd name="connsiteY24" fmla="*/ 0 h 4279900"/>
                <a:gd name="connsiteX25" fmla="*/ 1376224 w 2354506"/>
                <a:gd name="connsiteY25" fmla="*/ 304800 h 4279900"/>
                <a:gd name="connsiteX26" fmla="*/ 1338124 w 2354506"/>
                <a:gd name="connsiteY26" fmla="*/ 584200 h 4279900"/>
                <a:gd name="connsiteX27" fmla="*/ 1477824 w 2354506"/>
                <a:gd name="connsiteY27" fmla="*/ 387350 h 4279900"/>
                <a:gd name="connsiteX28" fmla="*/ 1439724 w 2354506"/>
                <a:gd name="connsiteY28" fmla="*/ 698500 h 4279900"/>
                <a:gd name="connsiteX29" fmla="*/ 1541324 w 2354506"/>
                <a:gd name="connsiteY29" fmla="*/ 952500 h 4279900"/>
                <a:gd name="connsiteX30" fmla="*/ 1585774 w 2354506"/>
                <a:gd name="connsiteY30" fmla="*/ 730250 h 4279900"/>
                <a:gd name="connsiteX31" fmla="*/ 1706424 w 2354506"/>
                <a:gd name="connsiteY31" fmla="*/ 1066800 h 4279900"/>
                <a:gd name="connsiteX32" fmla="*/ 1623874 w 2354506"/>
                <a:gd name="connsiteY32" fmla="*/ 1612900 h 4279900"/>
                <a:gd name="connsiteX33" fmla="*/ 1498461 w 2354506"/>
                <a:gd name="connsiteY33" fmla="*/ 1978025 h 4279900"/>
                <a:gd name="connsiteX34" fmla="*/ 1547674 w 2354506"/>
                <a:gd name="connsiteY34" fmla="*/ 2228850 h 4279900"/>
                <a:gd name="connsiteX35" fmla="*/ 1566724 w 2354506"/>
                <a:gd name="connsiteY35" fmla="*/ 2051050 h 4279900"/>
                <a:gd name="connsiteX36" fmla="*/ 1642924 w 2354506"/>
                <a:gd name="connsiteY36" fmla="*/ 1936750 h 4279900"/>
                <a:gd name="connsiteX37" fmla="*/ 1642924 w 2354506"/>
                <a:gd name="connsiteY37" fmla="*/ 2254250 h 4279900"/>
                <a:gd name="connsiteX38" fmla="*/ 1750874 w 2354506"/>
                <a:gd name="connsiteY38" fmla="*/ 2692400 h 4279900"/>
                <a:gd name="connsiteX39" fmla="*/ 1515924 w 2354506"/>
                <a:gd name="connsiteY39" fmla="*/ 3390900 h 4279900"/>
                <a:gd name="connsiteX40" fmla="*/ 1636574 w 2354506"/>
                <a:gd name="connsiteY40" fmla="*/ 3886200 h 4279900"/>
                <a:gd name="connsiteX41" fmla="*/ 1693724 w 2354506"/>
                <a:gd name="connsiteY41" fmla="*/ 3359150 h 4279900"/>
                <a:gd name="connsiteX42" fmla="*/ 1928674 w 2354506"/>
                <a:gd name="connsiteY42" fmla="*/ 2952750 h 4279900"/>
                <a:gd name="connsiteX43" fmla="*/ 1954074 w 2354506"/>
                <a:gd name="connsiteY43" fmla="*/ 2343150 h 4279900"/>
                <a:gd name="connsiteX44" fmla="*/ 2017574 w 2354506"/>
                <a:gd name="connsiteY44" fmla="*/ 2509044 h 4279900"/>
                <a:gd name="connsiteX45" fmla="*/ 2106474 w 2354506"/>
                <a:gd name="connsiteY45" fmla="*/ 2127250 h 4279900"/>
                <a:gd name="connsiteX46" fmla="*/ 2354124 w 2354506"/>
                <a:gd name="connsiteY46" fmla="*/ 1866900 h 4279900"/>
                <a:gd name="connsiteX47" fmla="*/ 2163624 w 2354506"/>
                <a:gd name="connsiteY47" fmla="*/ 2374900 h 4279900"/>
                <a:gd name="connsiteX48" fmla="*/ 2182674 w 2354506"/>
                <a:gd name="connsiteY48" fmla="*/ 3054350 h 4279900"/>
                <a:gd name="connsiteX49" fmla="*/ 1947724 w 2354506"/>
                <a:gd name="connsiteY49" fmla="*/ 3683000 h 4279900"/>
                <a:gd name="connsiteX50" fmla="*/ 2017574 w 2354506"/>
                <a:gd name="connsiteY50" fmla="*/ 4235450 h 4279900"/>
                <a:gd name="connsiteX0" fmla="*/ 372924 w 2354124"/>
                <a:gd name="connsiteY0" fmla="*/ 4279900 h 4279900"/>
                <a:gd name="connsiteX1" fmla="*/ 252274 w 2354124"/>
                <a:gd name="connsiteY1" fmla="*/ 3943350 h 4279900"/>
                <a:gd name="connsiteX2" fmla="*/ 341174 w 2354124"/>
                <a:gd name="connsiteY2" fmla="*/ 3492500 h 4279900"/>
                <a:gd name="connsiteX3" fmla="*/ 30024 w 2354124"/>
                <a:gd name="connsiteY3" fmla="*/ 2990850 h 4279900"/>
                <a:gd name="connsiteX4" fmla="*/ 39549 w 2354124"/>
                <a:gd name="connsiteY4" fmla="*/ 2670175 h 4279900"/>
                <a:gd name="connsiteX5" fmla="*/ 99874 w 2354124"/>
                <a:gd name="connsiteY5" fmla="*/ 2844800 h 4279900"/>
                <a:gd name="connsiteX6" fmla="*/ 239574 w 2354124"/>
                <a:gd name="connsiteY6" fmla="*/ 2940050 h 4279900"/>
                <a:gd name="connsiteX7" fmla="*/ 99874 w 2354124"/>
                <a:gd name="connsiteY7" fmla="*/ 2590800 h 4279900"/>
                <a:gd name="connsiteX8" fmla="*/ 252274 w 2354124"/>
                <a:gd name="connsiteY8" fmla="*/ 1866900 h 4279900"/>
                <a:gd name="connsiteX9" fmla="*/ 239574 w 2354124"/>
                <a:gd name="connsiteY9" fmla="*/ 2305050 h 4279900"/>
                <a:gd name="connsiteX10" fmla="*/ 468174 w 2354124"/>
                <a:gd name="connsiteY10" fmla="*/ 2749550 h 4279900"/>
                <a:gd name="connsiteX11" fmla="*/ 455474 w 2354124"/>
                <a:gd name="connsiteY11" fmla="*/ 3448050 h 4279900"/>
                <a:gd name="connsiteX12" fmla="*/ 874574 w 2354124"/>
                <a:gd name="connsiteY12" fmla="*/ 3816350 h 4279900"/>
                <a:gd name="connsiteX13" fmla="*/ 607874 w 2354124"/>
                <a:gd name="connsiteY13" fmla="*/ 3079750 h 4279900"/>
                <a:gd name="connsiteX14" fmla="*/ 823774 w 2354124"/>
                <a:gd name="connsiteY14" fmla="*/ 2305050 h 4279900"/>
                <a:gd name="connsiteX15" fmla="*/ 681693 w 2354124"/>
                <a:gd name="connsiteY15" fmla="*/ 1650207 h 4279900"/>
                <a:gd name="connsiteX16" fmla="*/ 766624 w 2354124"/>
                <a:gd name="connsiteY16" fmla="*/ 1314450 h 4279900"/>
                <a:gd name="connsiteX17" fmla="*/ 912674 w 2354124"/>
                <a:gd name="connsiteY17" fmla="*/ 1739900 h 4279900"/>
                <a:gd name="connsiteX18" fmla="*/ 925374 w 2354124"/>
                <a:gd name="connsiteY18" fmla="*/ 1004094 h 4279900"/>
                <a:gd name="connsiteX19" fmla="*/ 1153974 w 2354124"/>
                <a:gd name="connsiteY19" fmla="*/ 628650 h 4279900"/>
                <a:gd name="connsiteX20" fmla="*/ 1109524 w 2354124"/>
                <a:gd name="connsiteY20" fmla="*/ 857250 h 4279900"/>
                <a:gd name="connsiteX21" fmla="*/ 1160324 w 2354124"/>
                <a:gd name="connsiteY21" fmla="*/ 1047750 h 4279900"/>
                <a:gd name="connsiteX22" fmla="*/ 1185724 w 2354124"/>
                <a:gd name="connsiteY22" fmla="*/ 711200 h 4279900"/>
                <a:gd name="connsiteX23" fmla="*/ 1293674 w 2354124"/>
                <a:gd name="connsiteY23" fmla="*/ 400050 h 4279900"/>
                <a:gd name="connsiteX24" fmla="*/ 1306374 w 2354124"/>
                <a:gd name="connsiteY24" fmla="*/ 0 h 4279900"/>
                <a:gd name="connsiteX25" fmla="*/ 1376224 w 2354124"/>
                <a:gd name="connsiteY25" fmla="*/ 304800 h 4279900"/>
                <a:gd name="connsiteX26" fmla="*/ 1338124 w 2354124"/>
                <a:gd name="connsiteY26" fmla="*/ 584200 h 4279900"/>
                <a:gd name="connsiteX27" fmla="*/ 1477824 w 2354124"/>
                <a:gd name="connsiteY27" fmla="*/ 387350 h 4279900"/>
                <a:gd name="connsiteX28" fmla="*/ 1439724 w 2354124"/>
                <a:gd name="connsiteY28" fmla="*/ 698500 h 4279900"/>
                <a:gd name="connsiteX29" fmla="*/ 1541324 w 2354124"/>
                <a:gd name="connsiteY29" fmla="*/ 952500 h 4279900"/>
                <a:gd name="connsiteX30" fmla="*/ 1585774 w 2354124"/>
                <a:gd name="connsiteY30" fmla="*/ 730250 h 4279900"/>
                <a:gd name="connsiteX31" fmla="*/ 1706424 w 2354124"/>
                <a:gd name="connsiteY31" fmla="*/ 1066800 h 4279900"/>
                <a:gd name="connsiteX32" fmla="*/ 1623874 w 2354124"/>
                <a:gd name="connsiteY32" fmla="*/ 1612900 h 4279900"/>
                <a:gd name="connsiteX33" fmla="*/ 1498461 w 2354124"/>
                <a:gd name="connsiteY33" fmla="*/ 1978025 h 4279900"/>
                <a:gd name="connsiteX34" fmla="*/ 1547674 w 2354124"/>
                <a:gd name="connsiteY34" fmla="*/ 2228850 h 4279900"/>
                <a:gd name="connsiteX35" fmla="*/ 1566724 w 2354124"/>
                <a:gd name="connsiteY35" fmla="*/ 2051050 h 4279900"/>
                <a:gd name="connsiteX36" fmla="*/ 1642924 w 2354124"/>
                <a:gd name="connsiteY36" fmla="*/ 1936750 h 4279900"/>
                <a:gd name="connsiteX37" fmla="*/ 1642924 w 2354124"/>
                <a:gd name="connsiteY37" fmla="*/ 2254250 h 4279900"/>
                <a:gd name="connsiteX38" fmla="*/ 1750874 w 2354124"/>
                <a:gd name="connsiteY38" fmla="*/ 2692400 h 4279900"/>
                <a:gd name="connsiteX39" fmla="*/ 1515924 w 2354124"/>
                <a:gd name="connsiteY39" fmla="*/ 3390900 h 4279900"/>
                <a:gd name="connsiteX40" fmla="*/ 1636574 w 2354124"/>
                <a:gd name="connsiteY40" fmla="*/ 3886200 h 4279900"/>
                <a:gd name="connsiteX41" fmla="*/ 1693724 w 2354124"/>
                <a:gd name="connsiteY41" fmla="*/ 3359150 h 4279900"/>
                <a:gd name="connsiteX42" fmla="*/ 1928674 w 2354124"/>
                <a:gd name="connsiteY42" fmla="*/ 2952750 h 4279900"/>
                <a:gd name="connsiteX43" fmla="*/ 1954074 w 2354124"/>
                <a:gd name="connsiteY43" fmla="*/ 2343150 h 4279900"/>
                <a:gd name="connsiteX44" fmla="*/ 2017574 w 2354124"/>
                <a:gd name="connsiteY44" fmla="*/ 2509044 h 4279900"/>
                <a:gd name="connsiteX45" fmla="*/ 2106474 w 2354124"/>
                <a:gd name="connsiteY45" fmla="*/ 2127250 h 4279900"/>
                <a:gd name="connsiteX46" fmla="*/ 2354124 w 2354124"/>
                <a:gd name="connsiteY46" fmla="*/ 1866900 h 4279900"/>
                <a:gd name="connsiteX47" fmla="*/ 2163624 w 2354124"/>
                <a:gd name="connsiteY47" fmla="*/ 2374900 h 4279900"/>
                <a:gd name="connsiteX48" fmla="*/ 2182674 w 2354124"/>
                <a:gd name="connsiteY48" fmla="*/ 3054350 h 4279900"/>
                <a:gd name="connsiteX49" fmla="*/ 1947724 w 2354124"/>
                <a:gd name="connsiteY49" fmla="*/ 3683000 h 4279900"/>
                <a:gd name="connsiteX50" fmla="*/ 2017574 w 2354124"/>
                <a:gd name="connsiteY50" fmla="*/ 4235450 h 4279900"/>
                <a:gd name="connsiteX0" fmla="*/ 372924 w 2354124"/>
                <a:gd name="connsiteY0" fmla="*/ 4279900 h 4279900"/>
                <a:gd name="connsiteX1" fmla="*/ 252274 w 2354124"/>
                <a:gd name="connsiteY1" fmla="*/ 3943350 h 4279900"/>
                <a:gd name="connsiteX2" fmla="*/ 341174 w 2354124"/>
                <a:gd name="connsiteY2" fmla="*/ 3492500 h 4279900"/>
                <a:gd name="connsiteX3" fmla="*/ 30024 w 2354124"/>
                <a:gd name="connsiteY3" fmla="*/ 2990850 h 4279900"/>
                <a:gd name="connsiteX4" fmla="*/ 39549 w 2354124"/>
                <a:gd name="connsiteY4" fmla="*/ 2670175 h 4279900"/>
                <a:gd name="connsiteX5" fmla="*/ 99874 w 2354124"/>
                <a:gd name="connsiteY5" fmla="*/ 2844800 h 4279900"/>
                <a:gd name="connsiteX6" fmla="*/ 239574 w 2354124"/>
                <a:gd name="connsiteY6" fmla="*/ 2940050 h 4279900"/>
                <a:gd name="connsiteX7" fmla="*/ 99874 w 2354124"/>
                <a:gd name="connsiteY7" fmla="*/ 2590800 h 4279900"/>
                <a:gd name="connsiteX8" fmla="*/ 252274 w 2354124"/>
                <a:gd name="connsiteY8" fmla="*/ 1866900 h 4279900"/>
                <a:gd name="connsiteX9" fmla="*/ 239574 w 2354124"/>
                <a:gd name="connsiteY9" fmla="*/ 2305050 h 4279900"/>
                <a:gd name="connsiteX10" fmla="*/ 468174 w 2354124"/>
                <a:gd name="connsiteY10" fmla="*/ 2749550 h 4279900"/>
                <a:gd name="connsiteX11" fmla="*/ 455474 w 2354124"/>
                <a:gd name="connsiteY11" fmla="*/ 3448050 h 4279900"/>
                <a:gd name="connsiteX12" fmla="*/ 874574 w 2354124"/>
                <a:gd name="connsiteY12" fmla="*/ 3816350 h 4279900"/>
                <a:gd name="connsiteX13" fmla="*/ 607874 w 2354124"/>
                <a:gd name="connsiteY13" fmla="*/ 3079750 h 4279900"/>
                <a:gd name="connsiteX14" fmla="*/ 823774 w 2354124"/>
                <a:gd name="connsiteY14" fmla="*/ 2305050 h 4279900"/>
                <a:gd name="connsiteX15" fmla="*/ 681693 w 2354124"/>
                <a:gd name="connsiteY15" fmla="*/ 1650207 h 4279900"/>
                <a:gd name="connsiteX16" fmla="*/ 766624 w 2354124"/>
                <a:gd name="connsiteY16" fmla="*/ 1314450 h 4279900"/>
                <a:gd name="connsiteX17" fmla="*/ 912674 w 2354124"/>
                <a:gd name="connsiteY17" fmla="*/ 1739900 h 4279900"/>
                <a:gd name="connsiteX18" fmla="*/ 925374 w 2354124"/>
                <a:gd name="connsiteY18" fmla="*/ 1004094 h 4279900"/>
                <a:gd name="connsiteX19" fmla="*/ 1153974 w 2354124"/>
                <a:gd name="connsiteY19" fmla="*/ 628650 h 4279900"/>
                <a:gd name="connsiteX20" fmla="*/ 1109524 w 2354124"/>
                <a:gd name="connsiteY20" fmla="*/ 857250 h 4279900"/>
                <a:gd name="connsiteX21" fmla="*/ 1160324 w 2354124"/>
                <a:gd name="connsiteY21" fmla="*/ 1047750 h 4279900"/>
                <a:gd name="connsiteX22" fmla="*/ 1185724 w 2354124"/>
                <a:gd name="connsiteY22" fmla="*/ 711200 h 4279900"/>
                <a:gd name="connsiteX23" fmla="*/ 1293674 w 2354124"/>
                <a:gd name="connsiteY23" fmla="*/ 400050 h 4279900"/>
                <a:gd name="connsiteX24" fmla="*/ 1306374 w 2354124"/>
                <a:gd name="connsiteY24" fmla="*/ 0 h 4279900"/>
                <a:gd name="connsiteX25" fmla="*/ 1376224 w 2354124"/>
                <a:gd name="connsiteY25" fmla="*/ 304800 h 4279900"/>
                <a:gd name="connsiteX26" fmla="*/ 1338124 w 2354124"/>
                <a:gd name="connsiteY26" fmla="*/ 584200 h 4279900"/>
                <a:gd name="connsiteX27" fmla="*/ 1477824 w 2354124"/>
                <a:gd name="connsiteY27" fmla="*/ 387350 h 4279900"/>
                <a:gd name="connsiteX28" fmla="*/ 1439724 w 2354124"/>
                <a:gd name="connsiteY28" fmla="*/ 698500 h 4279900"/>
                <a:gd name="connsiteX29" fmla="*/ 1541324 w 2354124"/>
                <a:gd name="connsiteY29" fmla="*/ 952500 h 4279900"/>
                <a:gd name="connsiteX30" fmla="*/ 1585774 w 2354124"/>
                <a:gd name="connsiteY30" fmla="*/ 730250 h 4279900"/>
                <a:gd name="connsiteX31" fmla="*/ 1706424 w 2354124"/>
                <a:gd name="connsiteY31" fmla="*/ 1066800 h 4279900"/>
                <a:gd name="connsiteX32" fmla="*/ 1623874 w 2354124"/>
                <a:gd name="connsiteY32" fmla="*/ 1612900 h 4279900"/>
                <a:gd name="connsiteX33" fmla="*/ 1498461 w 2354124"/>
                <a:gd name="connsiteY33" fmla="*/ 1978025 h 4279900"/>
                <a:gd name="connsiteX34" fmla="*/ 1547674 w 2354124"/>
                <a:gd name="connsiteY34" fmla="*/ 2228850 h 4279900"/>
                <a:gd name="connsiteX35" fmla="*/ 1566724 w 2354124"/>
                <a:gd name="connsiteY35" fmla="*/ 2051050 h 4279900"/>
                <a:gd name="connsiteX36" fmla="*/ 1642924 w 2354124"/>
                <a:gd name="connsiteY36" fmla="*/ 1936750 h 4279900"/>
                <a:gd name="connsiteX37" fmla="*/ 1642924 w 2354124"/>
                <a:gd name="connsiteY37" fmla="*/ 2254250 h 4279900"/>
                <a:gd name="connsiteX38" fmla="*/ 1750874 w 2354124"/>
                <a:gd name="connsiteY38" fmla="*/ 2692400 h 4279900"/>
                <a:gd name="connsiteX39" fmla="*/ 1515924 w 2354124"/>
                <a:gd name="connsiteY39" fmla="*/ 3390900 h 4279900"/>
                <a:gd name="connsiteX40" fmla="*/ 1636574 w 2354124"/>
                <a:gd name="connsiteY40" fmla="*/ 3886200 h 4279900"/>
                <a:gd name="connsiteX41" fmla="*/ 1693724 w 2354124"/>
                <a:gd name="connsiteY41" fmla="*/ 3359150 h 4279900"/>
                <a:gd name="connsiteX42" fmla="*/ 1928674 w 2354124"/>
                <a:gd name="connsiteY42" fmla="*/ 2952750 h 4279900"/>
                <a:gd name="connsiteX43" fmla="*/ 1954074 w 2354124"/>
                <a:gd name="connsiteY43" fmla="*/ 2343150 h 4279900"/>
                <a:gd name="connsiteX44" fmla="*/ 2017574 w 2354124"/>
                <a:gd name="connsiteY44" fmla="*/ 2509044 h 4279900"/>
                <a:gd name="connsiteX45" fmla="*/ 2106474 w 2354124"/>
                <a:gd name="connsiteY45" fmla="*/ 2127250 h 4279900"/>
                <a:gd name="connsiteX46" fmla="*/ 2354124 w 2354124"/>
                <a:gd name="connsiteY46" fmla="*/ 1866900 h 4279900"/>
                <a:gd name="connsiteX47" fmla="*/ 2163624 w 2354124"/>
                <a:gd name="connsiteY47" fmla="*/ 2374900 h 4279900"/>
                <a:gd name="connsiteX48" fmla="*/ 2182674 w 2354124"/>
                <a:gd name="connsiteY48" fmla="*/ 3054350 h 4279900"/>
                <a:gd name="connsiteX49" fmla="*/ 1947724 w 2354124"/>
                <a:gd name="connsiteY49" fmla="*/ 3683000 h 4279900"/>
                <a:gd name="connsiteX50" fmla="*/ 2017574 w 2354124"/>
                <a:gd name="connsiteY50" fmla="*/ 4235450 h 4279900"/>
                <a:gd name="connsiteX0" fmla="*/ 382449 w 2354124"/>
                <a:gd name="connsiteY0" fmla="*/ 4320381 h 4320381"/>
                <a:gd name="connsiteX1" fmla="*/ 252274 w 2354124"/>
                <a:gd name="connsiteY1" fmla="*/ 3943350 h 4320381"/>
                <a:gd name="connsiteX2" fmla="*/ 341174 w 2354124"/>
                <a:gd name="connsiteY2" fmla="*/ 3492500 h 4320381"/>
                <a:gd name="connsiteX3" fmla="*/ 30024 w 2354124"/>
                <a:gd name="connsiteY3" fmla="*/ 2990850 h 4320381"/>
                <a:gd name="connsiteX4" fmla="*/ 39549 w 2354124"/>
                <a:gd name="connsiteY4" fmla="*/ 2670175 h 4320381"/>
                <a:gd name="connsiteX5" fmla="*/ 99874 w 2354124"/>
                <a:gd name="connsiteY5" fmla="*/ 2844800 h 4320381"/>
                <a:gd name="connsiteX6" fmla="*/ 239574 w 2354124"/>
                <a:gd name="connsiteY6" fmla="*/ 2940050 h 4320381"/>
                <a:gd name="connsiteX7" fmla="*/ 99874 w 2354124"/>
                <a:gd name="connsiteY7" fmla="*/ 2590800 h 4320381"/>
                <a:gd name="connsiteX8" fmla="*/ 252274 w 2354124"/>
                <a:gd name="connsiteY8" fmla="*/ 1866900 h 4320381"/>
                <a:gd name="connsiteX9" fmla="*/ 239574 w 2354124"/>
                <a:gd name="connsiteY9" fmla="*/ 2305050 h 4320381"/>
                <a:gd name="connsiteX10" fmla="*/ 468174 w 2354124"/>
                <a:gd name="connsiteY10" fmla="*/ 2749550 h 4320381"/>
                <a:gd name="connsiteX11" fmla="*/ 455474 w 2354124"/>
                <a:gd name="connsiteY11" fmla="*/ 3448050 h 4320381"/>
                <a:gd name="connsiteX12" fmla="*/ 874574 w 2354124"/>
                <a:gd name="connsiteY12" fmla="*/ 3816350 h 4320381"/>
                <a:gd name="connsiteX13" fmla="*/ 607874 w 2354124"/>
                <a:gd name="connsiteY13" fmla="*/ 3079750 h 4320381"/>
                <a:gd name="connsiteX14" fmla="*/ 823774 w 2354124"/>
                <a:gd name="connsiteY14" fmla="*/ 2305050 h 4320381"/>
                <a:gd name="connsiteX15" fmla="*/ 681693 w 2354124"/>
                <a:gd name="connsiteY15" fmla="*/ 1650207 h 4320381"/>
                <a:gd name="connsiteX16" fmla="*/ 766624 w 2354124"/>
                <a:gd name="connsiteY16" fmla="*/ 1314450 h 4320381"/>
                <a:gd name="connsiteX17" fmla="*/ 912674 w 2354124"/>
                <a:gd name="connsiteY17" fmla="*/ 1739900 h 4320381"/>
                <a:gd name="connsiteX18" fmla="*/ 925374 w 2354124"/>
                <a:gd name="connsiteY18" fmla="*/ 1004094 h 4320381"/>
                <a:gd name="connsiteX19" fmla="*/ 1153974 w 2354124"/>
                <a:gd name="connsiteY19" fmla="*/ 628650 h 4320381"/>
                <a:gd name="connsiteX20" fmla="*/ 1109524 w 2354124"/>
                <a:gd name="connsiteY20" fmla="*/ 857250 h 4320381"/>
                <a:gd name="connsiteX21" fmla="*/ 1160324 w 2354124"/>
                <a:gd name="connsiteY21" fmla="*/ 1047750 h 4320381"/>
                <a:gd name="connsiteX22" fmla="*/ 1185724 w 2354124"/>
                <a:gd name="connsiteY22" fmla="*/ 711200 h 4320381"/>
                <a:gd name="connsiteX23" fmla="*/ 1293674 w 2354124"/>
                <a:gd name="connsiteY23" fmla="*/ 400050 h 4320381"/>
                <a:gd name="connsiteX24" fmla="*/ 1306374 w 2354124"/>
                <a:gd name="connsiteY24" fmla="*/ 0 h 4320381"/>
                <a:gd name="connsiteX25" fmla="*/ 1376224 w 2354124"/>
                <a:gd name="connsiteY25" fmla="*/ 304800 h 4320381"/>
                <a:gd name="connsiteX26" fmla="*/ 1338124 w 2354124"/>
                <a:gd name="connsiteY26" fmla="*/ 584200 h 4320381"/>
                <a:gd name="connsiteX27" fmla="*/ 1477824 w 2354124"/>
                <a:gd name="connsiteY27" fmla="*/ 387350 h 4320381"/>
                <a:gd name="connsiteX28" fmla="*/ 1439724 w 2354124"/>
                <a:gd name="connsiteY28" fmla="*/ 698500 h 4320381"/>
                <a:gd name="connsiteX29" fmla="*/ 1541324 w 2354124"/>
                <a:gd name="connsiteY29" fmla="*/ 952500 h 4320381"/>
                <a:gd name="connsiteX30" fmla="*/ 1585774 w 2354124"/>
                <a:gd name="connsiteY30" fmla="*/ 730250 h 4320381"/>
                <a:gd name="connsiteX31" fmla="*/ 1706424 w 2354124"/>
                <a:gd name="connsiteY31" fmla="*/ 1066800 h 4320381"/>
                <a:gd name="connsiteX32" fmla="*/ 1623874 w 2354124"/>
                <a:gd name="connsiteY32" fmla="*/ 1612900 h 4320381"/>
                <a:gd name="connsiteX33" fmla="*/ 1498461 w 2354124"/>
                <a:gd name="connsiteY33" fmla="*/ 1978025 h 4320381"/>
                <a:gd name="connsiteX34" fmla="*/ 1547674 w 2354124"/>
                <a:gd name="connsiteY34" fmla="*/ 2228850 h 4320381"/>
                <a:gd name="connsiteX35" fmla="*/ 1566724 w 2354124"/>
                <a:gd name="connsiteY35" fmla="*/ 2051050 h 4320381"/>
                <a:gd name="connsiteX36" fmla="*/ 1642924 w 2354124"/>
                <a:gd name="connsiteY36" fmla="*/ 1936750 h 4320381"/>
                <a:gd name="connsiteX37" fmla="*/ 1642924 w 2354124"/>
                <a:gd name="connsiteY37" fmla="*/ 2254250 h 4320381"/>
                <a:gd name="connsiteX38" fmla="*/ 1750874 w 2354124"/>
                <a:gd name="connsiteY38" fmla="*/ 2692400 h 4320381"/>
                <a:gd name="connsiteX39" fmla="*/ 1515924 w 2354124"/>
                <a:gd name="connsiteY39" fmla="*/ 3390900 h 4320381"/>
                <a:gd name="connsiteX40" fmla="*/ 1636574 w 2354124"/>
                <a:gd name="connsiteY40" fmla="*/ 3886200 h 4320381"/>
                <a:gd name="connsiteX41" fmla="*/ 1693724 w 2354124"/>
                <a:gd name="connsiteY41" fmla="*/ 3359150 h 4320381"/>
                <a:gd name="connsiteX42" fmla="*/ 1928674 w 2354124"/>
                <a:gd name="connsiteY42" fmla="*/ 2952750 h 4320381"/>
                <a:gd name="connsiteX43" fmla="*/ 1954074 w 2354124"/>
                <a:gd name="connsiteY43" fmla="*/ 2343150 h 4320381"/>
                <a:gd name="connsiteX44" fmla="*/ 2017574 w 2354124"/>
                <a:gd name="connsiteY44" fmla="*/ 2509044 h 4320381"/>
                <a:gd name="connsiteX45" fmla="*/ 2106474 w 2354124"/>
                <a:gd name="connsiteY45" fmla="*/ 2127250 h 4320381"/>
                <a:gd name="connsiteX46" fmla="*/ 2354124 w 2354124"/>
                <a:gd name="connsiteY46" fmla="*/ 1866900 h 4320381"/>
                <a:gd name="connsiteX47" fmla="*/ 2163624 w 2354124"/>
                <a:gd name="connsiteY47" fmla="*/ 2374900 h 4320381"/>
                <a:gd name="connsiteX48" fmla="*/ 2182674 w 2354124"/>
                <a:gd name="connsiteY48" fmla="*/ 3054350 h 4320381"/>
                <a:gd name="connsiteX49" fmla="*/ 1947724 w 2354124"/>
                <a:gd name="connsiteY49" fmla="*/ 3683000 h 4320381"/>
                <a:gd name="connsiteX50" fmla="*/ 2017574 w 2354124"/>
                <a:gd name="connsiteY50" fmla="*/ 4235450 h 4320381"/>
                <a:gd name="connsiteX0" fmla="*/ 382449 w 2354124"/>
                <a:gd name="connsiteY0" fmla="*/ 4320381 h 4320381"/>
                <a:gd name="connsiteX1" fmla="*/ 252274 w 2354124"/>
                <a:gd name="connsiteY1" fmla="*/ 3943350 h 4320381"/>
                <a:gd name="connsiteX2" fmla="*/ 341174 w 2354124"/>
                <a:gd name="connsiteY2" fmla="*/ 3492500 h 4320381"/>
                <a:gd name="connsiteX3" fmla="*/ 30024 w 2354124"/>
                <a:gd name="connsiteY3" fmla="*/ 2990850 h 4320381"/>
                <a:gd name="connsiteX4" fmla="*/ 39549 w 2354124"/>
                <a:gd name="connsiteY4" fmla="*/ 2670175 h 4320381"/>
                <a:gd name="connsiteX5" fmla="*/ 99874 w 2354124"/>
                <a:gd name="connsiteY5" fmla="*/ 2844800 h 4320381"/>
                <a:gd name="connsiteX6" fmla="*/ 239574 w 2354124"/>
                <a:gd name="connsiteY6" fmla="*/ 2940050 h 4320381"/>
                <a:gd name="connsiteX7" fmla="*/ 99874 w 2354124"/>
                <a:gd name="connsiteY7" fmla="*/ 2590800 h 4320381"/>
                <a:gd name="connsiteX8" fmla="*/ 252274 w 2354124"/>
                <a:gd name="connsiteY8" fmla="*/ 1866900 h 4320381"/>
                <a:gd name="connsiteX9" fmla="*/ 239574 w 2354124"/>
                <a:gd name="connsiteY9" fmla="*/ 2305050 h 4320381"/>
                <a:gd name="connsiteX10" fmla="*/ 468174 w 2354124"/>
                <a:gd name="connsiteY10" fmla="*/ 2749550 h 4320381"/>
                <a:gd name="connsiteX11" fmla="*/ 455474 w 2354124"/>
                <a:gd name="connsiteY11" fmla="*/ 3448050 h 4320381"/>
                <a:gd name="connsiteX12" fmla="*/ 874574 w 2354124"/>
                <a:gd name="connsiteY12" fmla="*/ 3816350 h 4320381"/>
                <a:gd name="connsiteX13" fmla="*/ 607874 w 2354124"/>
                <a:gd name="connsiteY13" fmla="*/ 3079750 h 4320381"/>
                <a:gd name="connsiteX14" fmla="*/ 823774 w 2354124"/>
                <a:gd name="connsiteY14" fmla="*/ 2305050 h 4320381"/>
                <a:gd name="connsiteX15" fmla="*/ 681693 w 2354124"/>
                <a:gd name="connsiteY15" fmla="*/ 1650207 h 4320381"/>
                <a:gd name="connsiteX16" fmla="*/ 766624 w 2354124"/>
                <a:gd name="connsiteY16" fmla="*/ 1314450 h 4320381"/>
                <a:gd name="connsiteX17" fmla="*/ 912674 w 2354124"/>
                <a:gd name="connsiteY17" fmla="*/ 1739900 h 4320381"/>
                <a:gd name="connsiteX18" fmla="*/ 925374 w 2354124"/>
                <a:gd name="connsiteY18" fmla="*/ 1004094 h 4320381"/>
                <a:gd name="connsiteX19" fmla="*/ 1153974 w 2354124"/>
                <a:gd name="connsiteY19" fmla="*/ 628650 h 4320381"/>
                <a:gd name="connsiteX20" fmla="*/ 1109524 w 2354124"/>
                <a:gd name="connsiteY20" fmla="*/ 857250 h 4320381"/>
                <a:gd name="connsiteX21" fmla="*/ 1160324 w 2354124"/>
                <a:gd name="connsiteY21" fmla="*/ 1047750 h 4320381"/>
                <a:gd name="connsiteX22" fmla="*/ 1185724 w 2354124"/>
                <a:gd name="connsiteY22" fmla="*/ 711200 h 4320381"/>
                <a:gd name="connsiteX23" fmla="*/ 1293674 w 2354124"/>
                <a:gd name="connsiteY23" fmla="*/ 400050 h 4320381"/>
                <a:gd name="connsiteX24" fmla="*/ 1306374 w 2354124"/>
                <a:gd name="connsiteY24" fmla="*/ 0 h 4320381"/>
                <a:gd name="connsiteX25" fmla="*/ 1376224 w 2354124"/>
                <a:gd name="connsiteY25" fmla="*/ 304800 h 4320381"/>
                <a:gd name="connsiteX26" fmla="*/ 1338124 w 2354124"/>
                <a:gd name="connsiteY26" fmla="*/ 584200 h 4320381"/>
                <a:gd name="connsiteX27" fmla="*/ 1477824 w 2354124"/>
                <a:gd name="connsiteY27" fmla="*/ 387350 h 4320381"/>
                <a:gd name="connsiteX28" fmla="*/ 1439724 w 2354124"/>
                <a:gd name="connsiteY28" fmla="*/ 698500 h 4320381"/>
                <a:gd name="connsiteX29" fmla="*/ 1541324 w 2354124"/>
                <a:gd name="connsiteY29" fmla="*/ 952500 h 4320381"/>
                <a:gd name="connsiteX30" fmla="*/ 1585774 w 2354124"/>
                <a:gd name="connsiteY30" fmla="*/ 730250 h 4320381"/>
                <a:gd name="connsiteX31" fmla="*/ 1706424 w 2354124"/>
                <a:gd name="connsiteY31" fmla="*/ 1066800 h 4320381"/>
                <a:gd name="connsiteX32" fmla="*/ 1623874 w 2354124"/>
                <a:gd name="connsiteY32" fmla="*/ 1612900 h 4320381"/>
                <a:gd name="connsiteX33" fmla="*/ 1498461 w 2354124"/>
                <a:gd name="connsiteY33" fmla="*/ 1978025 h 4320381"/>
                <a:gd name="connsiteX34" fmla="*/ 1547674 w 2354124"/>
                <a:gd name="connsiteY34" fmla="*/ 2228850 h 4320381"/>
                <a:gd name="connsiteX35" fmla="*/ 1566724 w 2354124"/>
                <a:gd name="connsiteY35" fmla="*/ 2051050 h 4320381"/>
                <a:gd name="connsiteX36" fmla="*/ 1642924 w 2354124"/>
                <a:gd name="connsiteY36" fmla="*/ 1936750 h 4320381"/>
                <a:gd name="connsiteX37" fmla="*/ 1642924 w 2354124"/>
                <a:gd name="connsiteY37" fmla="*/ 2254250 h 4320381"/>
                <a:gd name="connsiteX38" fmla="*/ 1750874 w 2354124"/>
                <a:gd name="connsiteY38" fmla="*/ 2692400 h 4320381"/>
                <a:gd name="connsiteX39" fmla="*/ 1515924 w 2354124"/>
                <a:gd name="connsiteY39" fmla="*/ 3390900 h 4320381"/>
                <a:gd name="connsiteX40" fmla="*/ 1636574 w 2354124"/>
                <a:gd name="connsiteY40" fmla="*/ 3886200 h 4320381"/>
                <a:gd name="connsiteX41" fmla="*/ 1693724 w 2354124"/>
                <a:gd name="connsiteY41" fmla="*/ 3359150 h 4320381"/>
                <a:gd name="connsiteX42" fmla="*/ 1928674 w 2354124"/>
                <a:gd name="connsiteY42" fmla="*/ 2952750 h 4320381"/>
                <a:gd name="connsiteX43" fmla="*/ 1954074 w 2354124"/>
                <a:gd name="connsiteY43" fmla="*/ 2343150 h 4320381"/>
                <a:gd name="connsiteX44" fmla="*/ 2017574 w 2354124"/>
                <a:gd name="connsiteY44" fmla="*/ 2509044 h 4320381"/>
                <a:gd name="connsiteX45" fmla="*/ 2106474 w 2354124"/>
                <a:gd name="connsiteY45" fmla="*/ 2127250 h 4320381"/>
                <a:gd name="connsiteX46" fmla="*/ 2354124 w 2354124"/>
                <a:gd name="connsiteY46" fmla="*/ 1866900 h 4320381"/>
                <a:gd name="connsiteX47" fmla="*/ 2163624 w 2354124"/>
                <a:gd name="connsiteY47" fmla="*/ 2374900 h 4320381"/>
                <a:gd name="connsiteX48" fmla="*/ 2182674 w 2354124"/>
                <a:gd name="connsiteY48" fmla="*/ 3054350 h 4320381"/>
                <a:gd name="connsiteX49" fmla="*/ 1947724 w 2354124"/>
                <a:gd name="connsiteY49" fmla="*/ 3683000 h 4320381"/>
                <a:gd name="connsiteX50" fmla="*/ 2031861 w 2354124"/>
                <a:gd name="connsiteY50" fmla="*/ 4314032 h 4320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354124" h="4320381">
                  <a:moveTo>
                    <a:pt x="382449" y="4320381"/>
                  </a:moveTo>
                  <a:cubicBezTo>
                    <a:pt x="324770" y="4217722"/>
                    <a:pt x="259153" y="4081330"/>
                    <a:pt x="252274" y="3943350"/>
                  </a:cubicBezTo>
                  <a:cubicBezTo>
                    <a:pt x="245395" y="3805370"/>
                    <a:pt x="378216" y="3651250"/>
                    <a:pt x="341174" y="3492500"/>
                  </a:cubicBezTo>
                  <a:cubicBezTo>
                    <a:pt x="304132" y="3333750"/>
                    <a:pt x="80295" y="3127904"/>
                    <a:pt x="30024" y="2990850"/>
                  </a:cubicBezTo>
                  <a:cubicBezTo>
                    <a:pt x="-20247" y="2853796"/>
                    <a:pt x="-668" y="2756430"/>
                    <a:pt x="39549" y="2670175"/>
                  </a:cubicBezTo>
                  <a:cubicBezTo>
                    <a:pt x="55953" y="2752989"/>
                    <a:pt x="66537" y="2799821"/>
                    <a:pt x="99874" y="2844800"/>
                  </a:cubicBezTo>
                  <a:cubicBezTo>
                    <a:pt x="133212" y="2889779"/>
                    <a:pt x="239574" y="2982383"/>
                    <a:pt x="239574" y="2940050"/>
                  </a:cubicBezTo>
                  <a:cubicBezTo>
                    <a:pt x="239574" y="2897717"/>
                    <a:pt x="97757" y="2769658"/>
                    <a:pt x="99874" y="2590800"/>
                  </a:cubicBezTo>
                  <a:cubicBezTo>
                    <a:pt x="101991" y="2411942"/>
                    <a:pt x="159141" y="2076450"/>
                    <a:pt x="252274" y="1866900"/>
                  </a:cubicBezTo>
                  <a:cubicBezTo>
                    <a:pt x="250157" y="2095500"/>
                    <a:pt x="203591" y="2157942"/>
                    <a:pt x="239574" y="2305050"/>
                  </a:cubicBezTo>
                  <a:cubicBezTo>
                    <a:pt x="275557" y="2452158"/>
                    <a:pt x="432191" y="2559050"/>
                    <a:pt x="468174" y="2749550"/>
                  </a:cubicBezTo>
                  <a:cubicBezTo>
                    <a:pt x="504157" y="2940050"/>
                    <a:pt x="387741" y="3270250"/>
                    <a:pt x="455474" y="3448050"/>
                  </a:cubicBezTo>
                  <a:cubicBezTo>
                    <a:pt x="523207" y="3625850"/>
                    <a:pt x="682487" y="3763433"/>
                    <a:pt x="874574" y="3816350"/>
                  </a:cubicBezTo>
                  <a:cubicBezTo>
                    <a:pt x="766624" y="3659717"/>
                    <a:pt x="587766" y="3462602"/>
                    <a:pt x="607874" y="3079750"/>
                  </a:cubicBezTo>
                  <a:cubicBezTo>
                    <a:pt x="627982" y="2696898"/>
                    <a:pt x="811471" y="2543307"/>
                    <a:pt x="823774" y="2305050"/>
                  </a:cubicBezTo>
                  <a:cubicBezTo>
                    <a:pt x="836077" y="2066793"/>
                    <a:pt x="691218" y="1815307"/>
                    <a:pt x="681693" y="1650207"/>
                  </a:cubicBezTo>
                  <a:cubicBezTo>
                    <a:pt x="672168" y="1485107"/>
                    <a:pt x="707886" y="1415256"/>
                    <a:pt x="766624" y="1314450"/>
                  </a:cubicBezTo>
                  <a:cubicBezTo>
                    <a:pt x="783689" y="1427030"/>
                    <a:pt x="778266" y="1634861"/>
                    <a:pt x="912674" y="1739900"/>
                  </a:cubicBezTo>
                  <a:cubicBezTo>
                    <a:pt x="1011363" y="1602051"/>
                    <a:pt x="863725" y="1260739"/>
                    <a:pt x="925374" y="1004094"/>
                  </a:cubicBezTo>
                  <a:cubicBezTo>
                    <a:pt x="987023" y="747449"/>
                    <a:pt x="1056607" y="695987"/>
                    <a:pt x="1153974" y="628650"/>
                  </a:cubicBezTo>
                  <a:cubicBezTo>
                    <a:pt x="1125135" y="728001"/>
                    <a:pt x="1115610" y="773112"/>
                    <a:pt x="1109524" y="857250"/>
                  </a:cubicBezTo>
                  <a:cubicBezTo>
                    <a:pt x="1103438" y="941388"/>
                    <a:pt x="1116668" y="988748"/>
                    <a:pt x="1160324" y="1047750"/>
                  </a:cubicBezTo>
                  <a:cubicBezTo>
                    <a:pt x="1158737" y="882914"/>
                    <a:pt x="1149212" y="819150"/>
                    <a:pt x="1185724" y="711200"/>
                  </a:cubicBezTo>
                  <a:cubicBezTo>
                    <a:pt x="1222236" y="603250"/>
                    <a:pt x="1273566" y="518583"/>
                    <a:pt x="1293674" y="400050"/>
                  </a:cubicBezTo>
                  <a:cubicBezTo>
                    <a:pt x="1313782" y="281517"/>
                    <a:pt x="1304522" y="123032"/>
                    <a:pt x="1306374" y="0"/>
                  </a:cubicBezTo>
                  <a:cubicBezTo>
                    <a:pt x="1393951" y="134144"/>
                    <a:pt x="1397126" y="200289"/>
                    <a:pt x="1376224" y="304800"/>
                  </a:cubicBezTo>
                  <a:cubicBezTo>
                    <a:pt x="1355322" y="409311"/>
                    <a:pt x="1321191" y="570442"/>
                    <a:pt x="1338124" y="584200"/>
                  </a:cubicBezTo>
                  <a:cubicBezTo>
                    <a:pt x="1355057" y="597958"/>
                    <a:pt x="1398978" y="418307"/>
                    <a:pt x="1477824" y="387350"/>
                  </a:cubicBezTo>
                  <a:cubicBezTo>
                    <a:pt x="1456657" y="489744"/>
                    <a:pt x="1429141" y="604308"/>
                    <a:pt x="1439724" y="698500"/>
                  </a:cubicBezTo>
                  <a:cubicBezTo>
                    <a:pt x="1450307" y="792692"/>
                    <a:pt x="1481263" y="880533"/>
                    <a:pt x="1541324" y="952500"/>
                  </a:cubicBezTo>
                  <a:cubicBezTo>
                    <a:pt x="1594241" y="886354"/>
                    <a:pt x="1582069" y="808831"/>
                    <a:pt x="1585774" y="730250"/>
                  </a:cubicBezTo>
                  <a:cubicBezTo>
                    <a:pt x="1625197" y="770731"/>
                    <a:pt x="1700074" y="919692"/>
                    <a:pt x="1706424" y="1066800"/>
                  </a:cubicBezTo>
                  <a:cubicBezTo>
                    <a:pt x="1712774" y="1213908"/>
                    <a:pt x="1658534" y="1461029"/>
                    <a:pt x="1623874" y="1612900"/>
                  </a:cubicBezTo>
                  <a:cubicBezTo>
                    <a:pt x="1589214" y="1764771"/>
                    <a:pt x="1511161" y="1875367"/>
                    <a:pt x="1498461" y="1978025"/>
                  </a:cubicBezTo>
                  <a:cubicBezTo>
                    <a:pt x="1485761" y="2080683"/>
                    <a:pt x="1500578" y="2180960"/>
                    <a:pt x="1547674" y="2228850"/>
                  </a:cubicBezTo>
                  <a:cubicBezTo>
                    <a:pt x="1547144" y="2136246"/>
                    <a:pt x="1550849" y="2099733"/>
                    <a:pt x="1566724" y="2051050"/>
                  </a:cubicBezTo>
                  <a:cubicBezTo>
                    <a:pt x="1582599" y="2002367"/>
                    <a:pt x="1596886" y="1979083"/>
                    <a:pt x="1642924" y="1936750"/>
                  </a:cubicBezTo>
                  <a:cubicBezTo>
                    <a:pt x="1631811" y="2073010"/>
                    <a:pt x="1624932" y="2128308"/>
                    <a:pt x="1642924" y="2254250"/>
                  </a:cubicBezTo>
                  <a:cubicBezTo>
                    <a:pt x="1660916" y="2380192"/>
                    <a:pt x="1772041" y="2502958"/>
                    <a:pt x="1750874" y="2692400"/>
                  </a:cubicBezTo>
                  <a:cubicBezTo>
                    <a:pt x="1729707" y="2881842"/>
                    <a:pt x="1534974" y="3191933"/>
                    <a:pt x="1515924" y="3390900"/>
                  </a:cubicBezTo>
                  <a:cubicBezTo>
                    <a:pt x="1496874" y="3589867"/>
                    <a:pt x="1554553" y="3774811"/>
                    <a:pt x="1636574" y="3886200"/>
                  </a:cubicBezTo>
                  <a:cubicBezTo>
                    <a:pt x="1628107" y="3716602"/>
                    <a:pt x="1645041" y="3514725"/>
                    <a:pt x="1693724" y="3359150"/>
                  </a:cubicBezTo>
                  <a:cubicBezTo>
                    <a:pt x="1742407" y="3203575"/>
                    <a:pt x="1885282" y="3122083"/>
                    <a:pt x="1928674" y="2952750"/>
                  </a:cubicBezTo>
                  <a:cubicBezTo>
                    <a:pt x="1972066" y="2783417"/>
                    <a:pt x="1929732" y="2461948"/>
                    <a:pt x="1954074" y="2343150"/>
                  </a:cubicBezTo>
                  <a:cubicBezTo>
                    <a:pt x="1990322" y="2431521"/>
                    <a:pt x="1985031" y="2423583"/>
                    <a:pt x="2017574" y="2509044"/>
                  </a:cubicBezTo>
                  <a:cubicBezTo>
                    <a:pt x="2035830" y="2356380"/>
                    <a:pt x="2050382" y="2234274"/>
                    <a:pt x="2106474" y="2127250"/>
                  </a:cubicBezTo>
                  <a:cubicBezTo>
                    <a:pt x="2162566" y="2020226"/>
                    <a:pt x="2242206" y="1918493"/>
                    <a:pt x="2354124" y="1866900"/>
                  </a:cubicBezTo>
                  <a:cubicBezTo>
                    <a:pt x="2301736" y="1996281"/>
                    <a:pt x="2192199" y="2176992"/>
                    <a:pt x="2163624" y="2374900"/>
                  </a:cubicBezTo>
                  <a:cubicBezTo>
                    <a:pt x="2135049" y="2572808"/>
                    <a:pt x="2225800" y="2817283"/>
                    <a:pt x="2182674" y="3054350"/>
                  </a:cubicBezTo>
                  <a:cubicBezTo>
                    <a:pt x="2139548" y="3291417"/>
                    <a:pt x="1975241" y="3486150"/>
                    <a:pt x="1947724" y="3683000"/>
                  </a:cubicBezTo>
                  <a:cubicBezTo>
                    <a:pt x="1920207" y="3879850"/>
                    <a:pt x="1983177" y="4136232"/>
                    <a:pt x="2031861" y="4314032"/>
                  </a:cubicBez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9ADA737-BE16-225A-3E91-4D57C7290A19}"/>
                </a:ext>
              </a:extLst>
            </p:cNvPr>
            <p:cNvSpPr/>
            <p:nvPr/>
          </p:nvSpPr>
          <p:spPr>
            <a:xfrm>
              <a:off x="720800" y="3034148"/>
              <a:ext cx="165100" cy="387350"/>
            </a:xfrm>
            <a:custGeom>
              <a:avLst/>
              <a:gdLst>
                <a:gd name="connsiteX0" fmla="*/ 829 w 166856"/>
                <a:gd name="connsiteY0" fmla="*/ 10 h 387458"/>
                <a:gd name="connsiteX1" fmla="*/ 89729 w 166856"/>
                <a:gd name="connsiteY1" fmla="*/ 120660 h 387458"/>
                <a:gd name="connsiteX2" fmla="*/ 96079 w 166856"/>
                <a:gd name="connsiteY2" fmla="*/ 254010 h 387458"/>
                <a:gd name="connsiteX3" fmla="*/ 165929 w 166856"/>
                <a:gd name="connsiteY3" fmla="*/ 387360 h 387458"/>
                <a:gd name="connsiteX4" fmla="*/ 38929 w 166856"/>
                <a:gd name="connsiteY4" fmla="*/ 273060 h 387458"/>
                <a:gd name="connsiteX5" fmla="*/ 45279 w 166856"/>
                <a:gd name="connsiteY5" fmla="*/ 127010 h 387458"/>
                <a:gd name="connsiteX6" fmla="*/ 829 w 166856"/>
                <a:gd name="connsiteY6" fmla="*/ 10 h 387458"/>
                <a:gd name="connsiteX0" fmla="*/ 829 w 166856"/>
                <a:gd name="connsiteY0" fmla="*/ 0 h 387448"/>
                <a:gd name="connsiteX1" fmla="*/ 89729 w 166856"/>
                <a:gd name="connsiteY1" fmla="*/ 120650 h 387448"/>
                <a:gd name="connsiteX2" fmla="*/ 96079 w 166856"/>
                <a:gd name="connsiteY2" fmla="*/ 254000 h 387448"/>
                <a:gd name="connsiteX3" fmla="*/ 165929 w 166856"/>
                <a:gd name="connsiteY3" fmla="*/ 387350 h 387448"/>
                <a:gd name="connsiteX4" fmla="*/ 38929 w 166856"/>
                <a:gd name="connsiteY4" fmla="*/ 273050 h 387448"/>
                <a:gd name="connsiteX5" fmla="*/ 45279 w 166856"/>
                <a:gd name="connsiteY5" fmla="*/ 127000 h 387448"/>
                <a:gd name="connsiteX6" fmla="*/ 829 w 166856"/>
                <a:gd name="connsiteY6" fmla="*/ 0 h 387448"/>
                <a:gd name="connsiteX0" fmla="*/ 829 w 166856"/>
                <a:gd name="connsiteY0" fmla="*/ 0 h 387350"/>
                <a:gd name="connsiteX1" fmla="*/ 89729 w 166856"/>
                <a:gd name="connsiteY1" fmla="*/ 120650 h 387350"/>
                <a:gd name="connsiteX2" fmla="*/ 96079 w 166856"/>
                <a:gd name="connsiteY2" fmla="*/ 254000 h 387350"/>
                <a:gd name="connsiteX3" fmla="*/ 165929 w 166856"/>
                <a:gd name="connsiteY3" fmla="*/ 387350 h 387350"/>
                <a:gd name="connsiteX4" fmla="*/ 38929 w 166856"/>
                <a:gd name="connsiteY4" fmla="*/ 273050 h 387350"/>
                <a:gd name="connsiteX5" fmla="*/ 45279 w 166856"/>
                <a:gd name="connsiteY5" fmla="*/ 127000 h 387350"/>
                <a:gd name="connsiteX6" fmla="*/ 829 w 166856"/>
                <a:gd name="connsiteY6" fmla="*/ 0 h 387350"/>
                <a:gd name="connsiteX0" fmla="*/ 829 w 165929"/>
                <a:gd name="connsiteY0" fmla="*/ 0 h 387350"/>
                <a:gd name="connsiteX1" fmla="*/ 89729 w 165929"/>
                <a:gd name="connsiteY1" fmla="*/ 120650 h 387350"/>
                <a:gd name="connsiteX2" fmla="*/ 96079 w 165929"/>
                <a:gd name="connsiteY2" fmla="*/ 254000 h 387350"/>
                <a:gd name="connsiteX3" fmla="*/ 165929 w 165929"/>
                <a:gd name="connsiteY3" fmla="*/ 387350 h 387350"/>
                <a:gd name="connsiteX4" fmla="*/ 38929 w 165929"/>
                <a:gd name="connsiteY4" fmla="*/ 273050 h 387350"/>
                <a:gd name="connsiteX5" fmla="*/ 45279 w 165929"/>
                <a:gd name="connsiteY5" fmla="*/ 127000 h 387350"/>
                <a:gd name="connsiteX6" fmla="*/ 829 w 165929"/>
                <a:gd name="connsiteY6" fmla="*/ 0 h 387350"/>
                <a:gd name="connsiteX0" fmla="*/ 0 w 165100"/>
                <a:gd name="connsiteY0" fmla="*/ 0 h 387350"/>
                <a:gd name="connsiteX1" fmla="*/ 88900 w 165100"/>
                <a:gd name="connsiteY1" fmla="*/ 120650 h 387350"/>
                <a:gd name="connsiteX2" fmla="*/ 95250 w 165100"/>
                <a:gd name="connsiteY2" fmla="*/ 254000 h 387350"/>
                <a:gd name="connsiteX3" fmla="*/ 165100 w 165100"/>
                <a:gd name="connsiteY3" fmla="*/ 387350 h 387350"/>
                <a:gd name="connsiteX4" fmla="*/ 38100 w 165100"/>
                <a:gd name="connsiteY4" fmla="*/ 273050 h 387350"/>
                <a:gd name="connsiteX5" fmla="*/ 44450 w 165100"/>
                <a:gd name="connsiteY5" fmla="*/ 127000 h 387350"/>
                <a:gd name="connsiteX6" fmla="*/ 0 w 165100"/>
                <a:gd name="connsiteY6" fmla="*/ 0 h 387350"/>
                <a:gd name="connsiteX0" fmla="*/ 0 w 165100"/>
                <a:gd name="connsiteY0" fmla="*/ 0 h 387350"/>
                <a:gd name="connsiteX1" fmla="*/ 107950 w 165100"/>
                <a:gd name="connsiteY1" fmla="*/ 118269 h 387350"/>
                <a:gd name="connsiteX2" fmla="*/ 95250 w 165100"/>
                <a:gd name="connsiteY2" fmla="*/ 254000 h 387350"/>
                <a:gd name="connsiteX3" fmla="*/ 165100 w 165100"/>
                <a:gd name="connsiteY3" fmla="*/ 387350 h 387350"/>
                <a:gd name="connsiteX4" fmla="*/ 38100 w 165100"/>
                <a:gd name="connsiteY4" fmla="*/ 273050 h 387350"/>
                <a:gd name="connsiteX5" fmla="*/ 44450 w 165100"/>
                <a:gd name="connsiteY5" fmla="*/ 127000 h 387350"/>
                <a:gd name="connsiteX6" fmla="*/ 0 w 165100"/>
                <a:gd name="connsiteY6" fmla="*/ 0 h 38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100" h="387350">
                  <a:moveTo>
                    <a:pt x="0" y="0"/>
                  </a:moveTo>
                  <a:cubicBezTo>
                    <a:pt x="78845" y="39423"/>
                    <a:pt x="92075" y="75936"/>
                    <a:pt x="107950" y="118269"/>
                  </a:cubicBezTo>
                  <a:cubicBezTo>
                    <a:pt x="123825" y="160602"/>
                    <a:pt x="85725" y="209153"/>
                    <a:pt x="95250" y="254000"/>
                  </a:cubicBezTo>
                  <a:cubicBezTo>
                    <a:pt x="104775" y="298847"/>
                    <a:pt x="122238" y="334169"/>
                    <a:pt x="165100" y="387350"/>
                  </a:cubicBezTo>
                  <a:cubicBezTo>
                    <a:pt x="112713" y="373856"/>
                    <a:pt x="58208" y="316442"/>
                    <a:pt x="38100" y="273050"/>
                  </a:cubicBezTo>
                  <a:cubicBezTo>
                    <a:pt x="17992" y="229658"/>
                    <a:pt x="51858" y="169333"/>
                    <a:pt x="44450" y="127000"/>
                  </a:cubicBezTo>
                  <a:cubicBezTo>
                    <a:pt x="37042" y="84667"/>
                    <a:pt x="28311" y="70114"/>
                    <a:pt x="0" y="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AF815902-49B8-3FEA-DD03-125C2BAE678E}"/>
                </a:ext>
              </a:extLst>
            </p:cNvPr>
            <p:cNvSpPr/>
            <p:nvPr/>
          </p:nvSpPr>
          <p:spPr>
            <a:xfrm>
              <a:off x="2162250" y="3294499"/>
              <a:ext cx="184150" cy="488950"/>
            </a:xfrm>
            <a:custGeom>
              <a:avLst/>
              <a:gdLst>
                <a:gd name="connsiteX0" fmla="*/ 185284 w 187148"/>
                <a:gd name="connsiteY0" fmla="*/ 33 h 488983"/>
                <a:gd name="connsiteX1" fmla="*/ 77334 w 187148"/>
                <a:gd name="connsiteY1" fmla="*/ 158783 h 488983"/>
                <a:gd name="connsiteX2" fmla="*/ 83684 w 187148"/>
                <a:gd name="connsiteY2" fmla="*/ 311183 h 488983"/>
                <a:gd name="connsiteX3" fmla="*/ 1134 w 187148"/>
                <a:gd name="connsiteY3" fmla="*/ 488983 h 488983"/>
                <a:gd name="connsiteX4" fmla="*/ 153534 w 187148"/>
                <a:gd name="connsiteY4" fmla="*/ 311183 h 488983"/>
                <a:gd name="connsiteX5" fmla="*/ 147184 w 187148"/>
                <a:gd name="connsiteY5" fmla="*/ 146083 h 488983"/>
                <a:gd name="connsiteX6" fmla="*/ 185284 w 187148"/>
                <a:gd name="connsiteY6" fmla="*/ 33 h 488983"/>
                <a:gd name="connsiteX0" fmla="*/ 185284 w 203833"/>
                <a:gd name="connsiteY0" fmla="*/ 7959 h 496909"/>
                <a:gd name="connsiteX1" fmla="*/ 77334 w 203833"/>
                <a:gd name="connsiteY1" fmla="*/ 166709 h 496909"/>
                <a:gd name="connsiteX2" fmla="*/ 83684 w 203833"/>
                <a:gd name="connsiteY2" fmla="*/ 319109 h 496909"/>
                <a:gd name="connsiteX3" fmla="*/ 1134 w 203833"/>
                <a:gd name="connsiteY3" fmla="*/ 496909 h 496909"/>
                <a:gd name="connsiteX4" fmla="*/ 153534 w 203833"/>
                <a:gd name="connsiteY4" fmla="*/ 319109 h 496909"/>
                <a:gd name="connsiteX5" fmla="*/ 147184 w 203833"/>
                <a:gd name="connsiteY5" fmla="*/ 154009 h 496909"/>
                <a:gd name="connsiteX6" fmla="*/ 185284 w 203833"/>
                <a:gd name="connsiteY6" fmla="*/ 7959 h 496909"/>
                <a:gd name="connsiteX0" fmla="*/ 185284 w 185284"/>
                <a:gd name="connsiteY0" fmla="*/ 0 h 488950"/>
                <a:gd name="connsiteX1" fmla="*/ 77334 w 185284"/>
                <a:gd name="connsiteY1" fmla="*/ 158750 h 488950"/>
                <a:gd name="connsiteX2" fmla="*/ 83684 w 185284"/>
                <a:gd name="connsiteY2" fmla="*/ 311150 h 488950"/>
                <a:gd name="connsiteX3" fmla="*/ 1134 w 185284"/>
                <a:gd name="connsiteY3" fmla="*/ 488950 h 488950"/>
                <a:gd name="connsiteX4" fmla="*/ 153534 w 185284"/>
                <a:gd name="connsiteY4" fmla="*/ 311150 h 488950"/>
                <a:gd name="connsiteX5" fmla="*/ 147184 w 185284"/>
                <a:gd name="connsiteY5" fmla="*/ 146050 h 488950"/>
                <a:gd name="connsiteX6" fmla="*/ 185284 w 185284"/>
                <a:gd name="connsiteY6" fmla="*/ 0 h 488950"/>
                <a:gd name="connsiteX0" fmla="*/ 205953 w 205953"/>
                <a:gd name="connsiteY0" fmla="*/ 0 h 492506"/>
                <a:gd name="connsiteX1" fmla="*/ 98003 w 205953"/>
                <a:gd name="connsiteY1" fmla="*/ 158750 h 492506"/>
                <a:gd name="connsiteX2" fmla="*/ 104353 w 205953"/>
                <a:gd name="connsiteY2" fmla="*/ 311150 h 492506"/>
                <a:gd name="connsiteX3" fmla="*/ 21803 w 205953"/>
                <a:gd name="connsiteY3" fmla="*/ 488950 h 492506"/>
                <a:gd name="connsiteX4" fmla="*/ 174203 w 205953"/>
                <a:gd name="connsiteY4" fmla="*/ 311150 h 492506"/>
                <a:gd name="connsiteX5" fmla="*/ 167853 w 205953"/>
                <a:gd name="connsiteY5" fmla="*/ 146050 h 492506"/>
                <a:gd name="connsiteX6" fmla="*/ 205953 w 205953"/>
                <a:gd name="connsiteY6" fmla="*/ 0 h 492506"/>
                <a:gd name="connsiteX0" fmla="*/ 184150 w 184150"/>
                <a:gd name="connsiteY0" fmla="*/ 0 h 488950"/>
                <a:gd name="connsiteX1" fmla="*/ 76200 w 184150"/>
                <a:gd name="connsiteY1" fmla="*/ 158750 h 488950"/>
                <a:gd name="connsiteX2" fmla="*/ 82550 w 184150"/>
                <a:gd name="connsiteY2" fmla="*/ 311150 h 488950"/>
                <a:gd name="connsiteX3" fmla="*/ 0 w 184150"/>
                <a:gd name="connsiteY3" fmla="*/ 488950 h 488950"/>
                <a:gd name="connsiteX4" fmla="*/ 152400 w 184150"/>
                <a:gd name="connsiteY4" fmla="*/ 311150 h 488950"/>
                <a:gd name="connsiteX5" fmla="*/ 146050 w 184150"/>
                <a:gd name="connsiteY5" fmla="*/ 146050 h 488950"/>
                <a:gd name="connsiteX6" fmla="*/ 184150 w 184150"/>
                <a:gd name="connsiteY6" fmla="*/ 0 h 488950"/>
                <a:gd name="connsiteX0" fmla="*/ 184150 w 184150"/>
                <a:gd name="connsiteY0" fmla="*/ 0 h 488950"/>
                <a:gd name="connsiteX1" fmla="*/ 76200 w 184150"/>
                <a:gd name="connsiteY1" fmla="*/ 158750 h 488950"/>
                <a:gd name="connsiteX2" fmla="*/ 82550 w 184150"/>
                <a:gd name="connsiteY2" fmla="*/ 311150 h 488950"/>
                <a:gd name="connsiteX3" fmla="*/ 0 w 184150"/>
                <a:gd name="connsiteY3" fmla="*/ 488950 h 488950"/>
                <a:gd name="connsiteX4" fmla="*/ 161925 w 184150"/>
                <a:gd name="connsiteY4" fmla="*/ 318293 h 488950"/>
                <a:gd name="connsiteX5" fmla="*/ 146050 w 184150"/>
                <a:gd name="connsiteY5" fmla="*/ 146050 h 488950"/>
                <a:gd name="connsiteX6" fmla="*/ 184150 w 184150"/>
                <a:gd name="connsiteY6" fmla="*/ 0 h 48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4150" h="488950">
                  <a:moveTo>
                    <a:pt x="184150" y="0"/>
                  </a:moveTo>
                  <a:cubicBezTo>
                    <a:pt x="127265" y="42598"/>
                    <a:pt x="93133" y="106892"/>
                    <a:pt x="76200" y="158750"/>
                  </a:cubicBezTo>
                  <a:cubicBezTo>
                    <a:pt x="59267" y="210608"/>
                    <a:pt x="95250" y="256117"/>
                    <a:pt x="82550" y="311150"/>
                  </a:cubicBezTo>
                  <a:cubicBezTo>
                    <a:pt x="69850" y="366183"/>
                    <a:pt x="50270" y="381794"/>
                    <a:pt x="0" y="488950"/>
                  </a:cubicBezTo>
                  <a:cubicBezTo>
                    <a:pt x="75936" y="460375"/>
                    <a:pt x="137583" y="375443"/>
                    <a:pt x="161925" y="318293"/>
                  </a:cubicBezTo>
                  <a:cubicBezTo>
                    <a:pt x="186267" y="261143"/>
                    <a:pt x="142346" y="199099"/>
                    <a:pt x="146050" y="146050"/>
                  </a:cubicBezTo>
                  <a:cubicBezTo>
                    <a:pt x="149754" y="93001"/>
                    <a:pt x="160073" y="97895"/>
                    <a:pt x="184150" y="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AA75FA18-999B-84A3-25CF-5C891BBE5F3E}"/>
                </a:ext>
              </a:extLst>
            </p:cNvPr>
            <p:cNvSpPr/>
            <p:nvPr/>
          </p:nvSpPr>
          <p:spPr>
            <a:xfrm>
              <a:off x="1317700" y="2494398"/>
              <a:ext cx="76363" cy="248044"/>
            </a:xfrm>
            <a:custGeom>
              <a:avLst/>
              <a:gdLst>
                <a:gd name="connsiteX0" fmla="*/ 50820 w 108133"/>
                <a:gd name="connsiteY0" fmla="*/ 704 h 293198"/>
                <a:gd name="connsiteX1" fmla="*/ 20 w 108133"/>
                <a:gd name="connsiteY1" fmla="*/ 115004 h 293198"/>
                <a:gd name="connsiteX2" fmla="*/ 57170 w 108133"/>
                <a:gd name="connsiteY2" fmla="*/ 197554 h 293198"/>
                <a:gd name="connsiteX3" fmla="*/ 82570 w 108133"/>
                <a:gd name="connsiteY3" fmla="*/ 292804 h 293198"/>
                <a:gd name="connsiteX4" fmla="*/ 107970 w 108133"/>
                <a:gd name="connsiteY4" fmla="*/ 159454 h 293198"/>
                <a:gd name="connsiteX5" fmla="*/ 69870 w 108133"/>
                <a:gd name="connsiteY5" fmla="*/ 70554 h 293198"/>
                <a:gd name="connsiteX6" fmla="*/ 50820 w 108133"/>
                <a:gd name="connsiteY6" fmla="*/ 704 h 293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133" h="293198">
                  <a:moveTo>
                    <a:pt x="50820" y="704"/>
                  </a:moveTo>
                  <a:cubicBezTo>
                    <a:pt x="39178" y="8112"/>
                    <a:pt x="-1038" y="82196"/>
                    <a:pt x="20" y="115004"/>
                  </a:cubicBezTo>
                  <a:cubicBezTo>
                    <a:pt x="1078" y="147812"/>
                    <a:pt x="43412" y="167921"/>
                    <a:pt x="57170" y="197554"/>
                  </a:cubicBezTo>
                  <a:cubicBezTo>
                    <a:pt x="70928" y="227187"/>
                    <a:pt x="74103" y="299154"/>
                    <a:pt x="82570" y="292804"/>
                  </a:cubicBezTo>
                  <a:cubicBezTo>
                    <a:pt x="91037" y="286454"/>
                    <a:pt x="110087" y="196496"/>
                    <a:pt x="107970" y="159454"/>
                  </a:cubicBezTo>
                  <a:cubicBezTo>
                    <a:pt x="105853" y="122412"/>
                    <a:pt x="77278" y="94896"/>
                    <a:pt x="69870" y="70554"/>
                  </a:cubicBezTo>
                  <a:cubicBezTo>
                    <a:pt x="62462" y="46212"/>
                    <a:pt x="62462" y="-6704"/>
                    <a:pt x="50820" y="704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874CED4-FA7B-C16E-6A64-B26A7B364F09}"/>
                </a:ext>
              </a:extLst>
            </p:cNvPr>
            <p:cNvSpPr/>
            <p:nvPr/>
          </p:nvSpPr>
          <p:spPr>
            <a:xfrm>
              <a:off x="1943380" y="2557181"/>
              <a:ext cx="118382" cy="332560"/>
            </a:xfrm>
            <a:custGeom>
              <a:avLst/>
              <a:gdLst>
                <a:gd name="connsiteX0" fmla="*/ 15670 w 118382"/>
                <a:gd name="connsiteY0" fmla="*/ 717 h 332560"/>
                <a:gd name="connsiteX1" fmla="*/ 2970 w 118382"/>
                <a:gd name="connsiteY1" fmla="*/ 134067 h 332560"/>
                <a:gd name="connsiteX2" fmla="*/ 72820 w 118382"/>
                <a:gd name="connsiteY2" fmla="*/ 235667 h 332560"/>
                <a:gd name="connsiteX3" fmla="*/ 85520 w 118382"/>
                <a:gd name="connsiteY3" fmla="*/ 330917 h 332560"/>
                <a:gd name="connsiteX4" fmla="*/ 117270 w 118382"/>
                <a:gd name="connsiteY4" fmla="*/ 153117 h 332560"/>
                <a:gd name="connsiteX5" fmla="*/ 41070 w 118382"/>
                <a:gd name="connsiteY5" fmla="*/ 83267 h 332560"/>
                <a:gd name="connsiteX6" fmla="*/ 15670 w 118382"/>
                <a:gd name="connsiteY6" fmla="*/ 717 h 332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382" h="332560">
                  <a:moveTo>
                    <a:pt x="15670" y="717"/>
                  </a:moveTo>
                  <a:cubicBezTo>
                    <a:pt x="9320" y="9184"/>
                    <a:pt x="-6555" y="94909"/>
                    <a:pt x="2970" y="134067"/>
                  </a:cubicBezTo>
                  <a:cubicBezTo>
                    <a:pt x="12495" y="173225"/>
                    <a:pt x="59062" y="202859"/>
                    <a:pt x="72820" y="235667"/>
                  </a:cubicBezTo>
                  <a:cubicBezTo>
                    <a:pt x="86578" y="268475"/>
                    <a:pt x="78112" y="344675"/>
                    <a:pt x="85520" y="330917"/>
                  </a:cubicBezTo>
                  <a:cubicBezTo>
                    <a:pt x="92928" y="317159"/>
                    <a:pt x="124678" y="194392"/>
                    <a:pt x="117270" y="153117"/>
                  </a:cubicBezTo>
                  <a:cubicBezTo>
                    <a:pt x="109862" y="111842"/>
                    <a:pt x="59062" y="105492"/>
                    <a:pt x="41070" y="83267"/>
                  </a:cubicBezTo>
                  <a:cubicBezTo>
                    <a:pt x="23078" y="61042"/>
                    <a:pt x="22020" y="-7750"/>
                    <a:pt x="15670" y="717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21D7D476-54DD-0D81-F6AA-A167A8B776FA}"/>
                </a:ext>
              </a:extLst>
            </p:cNvPr>
            <p:cNvSpPr/>
            <p:nvPr/>
          </p:nvSpPr>
          <p:spPr>
            <a:xfrm>
              <a:off x="118084" y="4339510"/>
              <a:ext cx="83379" cy="387458"/>
            </a:xfrm>
            <a:custGeom>
              <a:avLst/>
              <a:gdLst>
                <a:gd name="connsiteX0" fmla="*/ 63723 w 136668"/>
                <a:gd name="connsiteY0" fmla="*/ 519 h 420277"/>
                <a:gd name="connsiteX1" fmla="*/ 223 w 136668"/>
                <a:gd name="connsiteY1" fmla="*/ 178319 h 420277"/>
                <a:gd name="connsiteX2" fmla="*/ 89123 w 136668"/>
                <a:gd name="connsiteY2" fmla="*/ 292619 h 420277"/>
                <a:gd name="connsiteX3" fmla="*/ 120873 w 136668"/>
                <a:gd name="connsiteY3" fmla="*/ 419619 h 420277"/>
                <a:gd name="connsiteX4" fmla="*/ 133573 w 136668"/>
                <a:gd name="connsiteY4" fmla="*/ 235469 h 420277"/>
                <a:gd name="connsiteX5" fmla="*/ 63723 w 136668"/>
                <a:gd name="connsiteY5" fmla="*/ 127519 h 420277"/>
                <a:gd name="connsiteX6" fmla="*/ 63723 w 136668"/>
                <a:gd name="connsiteY6" fmla="*/ 519 h 420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6668" h="420277">
                  <a:moveTo>
                    <a:pt x="63723" y="519"/>
                  </a:moveTo>
                  <a:cubicBezTo>
                    <a:pt x="53140" y="8986"/>
                    <a:pt x="-4010" y="129636"/>
                    <a:pt x="223" y="178319"/>
                  </a:cubicBezTo>
                  <a:cubicBezTo>
                    <a:pt x="4456" y="227002"/>
                    <a:pt x="69015" y="252402"/>
                    <a:pt x="89123" y="292619"/>
                  </a:cubicBezTo>
                  <a:cubicBezTo>
                    <a:pt x="109231" y="332836"/>
                    <a:pt x="113465" y="429144"/>
                    <a:pt x="120873" y="419619"/>
                  </a:cubicBezTo>
                  <a:cubicBezTo>
                    <a:pt x="128281" y="410094"/>
                    <a:pt x="143098" y="284152"/>
                    <a:pt x="133573" y="235469"/>
                  </a:cubicBezTo>
                  <a:cubicBezTo>
                    <a:pt x="124048" y="186786"/>
                    <a:pt x="75365" y="165619"/>
                    <a:pt x="63723" y="127519"/>
                  </a:cubicBezTo>
                  <a:cubicBezTo>
                    <a:pt x="52081" y="89419"/>
                    <a:pt x="74306" y="-7948"/>
                    <a:pt x="63723" y="519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FA050344-1326-6928-529C-B8CF6FD1ECE5}"/>
                </a:ext>
              </a:extLst>
            </p:cNvPr>
            <p:cNvSpPr/>
            <p:nvPr/>
          </p:nvSpPr>
          <p:spPr>
            <a:xfrm>
              <a:off x="1165454" y="3526908"/>
              <a:ext cx="803598" cy="2957037"/>
            </a:xfrm>
            <a:custGeom>
              <a:avLst/>
              <a:gdLst>
                <a:gd name="connsiteX0" fmla="*/ 168757 w 801217"/>
                <a:gd name="connsiteY0" fmla="*/ 2942260 h 2942260"/>
                <a:gd name="connsiteX1" fmla="*/ 183997 w 801217"/>
                <a:gd name="connsiteY1" fmla="*/ 2325040 h 2942260"/>
                <a:gd name="connsiteX2" fmla="*/ 1117 w 801217"/>
                <a:gd name="connsiteY2" fmla="*/ 1646860 h 2942260"/>
                <a:gd name="connsiteX3" fmla="*/ 283057 w 801217"/>
                <a:gd name="connsiteY3" fmla="*/ 1204900 h 2942260"/>
                <a:gd name="connsiteX4" fmla="*/ 145897 w 801217"/>
                <a:gd name="connsiteY4" fmla="*/ 618160 h 2942260"/>
                <a:gd name="connsiteX5" fmla="*/ 298297 w 801217"/>
                <a:gd name="connsiteY5" fmla="*/ 679120 h 2942260"/>
                <a:gd name="connsiteX6" fmla="*/ 404977 w 801217"/>
                <a:gd name="connsiteY6" fmla="*/ 940 h 2942260"/>
                <a:gd name="connsiteX7" fmla="*/ 427837 w 801217"/>
                <a:gd name="connsiteY7" fmla="*/ 846760 h 2942260"/>
                <a:gd name="connsiteX8" fmla="*/ 511657 w 801217"/>
                <a:gd name="connsiteY8" fmla="*/ 1243000 h 2942260"/>
                <a:gd name="connsiteX9" fmla="*/ 336397 w 801217"/>
                <a:gd name="connsiteY9" fmla="*/ 1753540 h 2942260"/>
                <a:gd name="connsiteX10" fmla="*/ 801217 w 801217"/>
                <a:gd name="connsiteY10" fmla="*/ 2888920 h 2942260"/>
                <a:gd name="connsiteX0" fmla="*/ 168757 w 803598"/>
                <a:gd name="connsiteY0" fmla="*/ 2942260 h 2957977"/>
                <a:gd name="connsiteX1" fmla="*/ 183997 w 803598"/>
                <a:gd name="connsiteY1" fmla="*/ 2325040 h 2957977"/>
                <a:gd name="connsiteX2" fmla="*/ 1117 w 803598"/>
                <a:gd name="connsiteY2" fmla="*/ 1646860 h 2957977"/>
                <a:gd name="connsiteX3" fmla="*/ 283057 w 803598"/>
                <a:gd name="connsiteY3" fmla="*/ 1204900 h 2957977"/>
                <a:gd name="connsiteX4" fmla="*/ 145897 w 803598"/>
                <a:gd name="connsiteY4" fmla="*/ 618160 h 2957977"/>
                <a:gd name="connsiteX5" fmla="*/ 298297 w 803598"/>
                <a:gd name="connsiteY5" fmla="*/ 679120 h 2957977"/>
                <a:gd name="connsiteX6" fmla="*/ 404977 w 803598"/>
                <a:gd name="connsiteY6" fmla="*/ 940 h 2957977"/>
                <a:gd name="connsiteX7" fmla="*/ 427837 w 803598"/>
                <a:gd name="connsiteY7" fmla="*/ 846760 h 2957977"/>
                <a:gd name="connsiteX8" fmla="*/ 511657 w 803598"/>
                <a:gd name="connsiteY8" fmla="*/ 1243000 h 2957977"/>
                <a:gd name="connsiteX9" fmla="*/ 336397 w 803598"/>
                <a:gd name="connsiteY9" fmla="*/ 1753540 h 2957977"/>
                <a:gd name="connsiteX10" fmla="*/ 803598 w 803598"/>
                <a:gd name="connsiteY10" fmla="*/ 2957977 h 2957977"/>
                <a:gd name="connsiteX0" fmla="*/ 168757 w 803598"/>
                <a:gd name="connsiteY0" fmla="*/ 2954167 h 2957977"/>
                <a:gd name="connsiteX1" fmla="*/ 183997 w 803598"/>
                <a:gd name="connsiteY1" fmla="*/ 2325040 h 2957977"/>
                <a:gd name="connsiteX2" fmla="*/ 1117 w 803598"/>
                <a:gd name="connsiteY2" fmla="*/ 1646860 h 2957977"/>
                <a:gd name="connsiteX3" fmla="*/ 283057 w 803598"/>
                <a:gd name="connsiteY3" fmla="*/ 1204900 h 2957977"/>
                <a:gd name="connsiteX4" fmla="*/ 145897 w 803598"/>
                <a:gd name="connsiteY4" fmla="*/ 618160 h 2957977"/>
                <a:gd name="connsiteX5" fmla="*/ 298297 w 803598"/>
                <a:gd name="connsiteY5" fmla="*/ 679120 h 2957977"/>
                <a:gd name="connsiteX6" fmla="*/ 404977 w 803598"/>
                <a:gd name="connsiteY6" fmla="*/ 940 h 2957977"/>
                <a:gd name="connsiteX7" fmla="*/ 427837 w 803598"/>
                <a:gd name="connsiteY7" fmla="*/ 846760 h 2957977"/>
                <a:gd name="connsiteX8" fmla="*/ 511657 w 803598"/>
                <a:gd name="connsiteY8" fmla="*/ 1243000 h 2957977"/>
                <a:gd name="connsiteX9" fmla="*/ 336397 w 803598"/>
                <a:gd name="connsiteY9" fmla="*/ 1753540 h 2957977"/>
                <a:gd name="connsiteX10" fmla="*/ 803598 w 803598"/>
                <a:gd name="connsiteY10" fmla="*/ 2957977 h 2957977"/>
                <a:gd name="connsiteX0" fmla="*/ 168757 w 803598"/>
                <a:gd name="connsiteY0" fmla="*/ 2954167 h 2957977"/>
                <a:gd name="connsiteX1" fmla="*/ 183997 w 803598"/>
                <a:gd name="connsiteY1" fmla="*/ 2325040 h 2957977"/>
                <a:gd name="connsiteX2" fmla="*/ 1117 w 803598"/>
                <a:gd name="connsiteY2" fmla="*/ 1646860 h 2957977"/>
                <a:gd name="connsiteX3" fmla="*/ 283057 w 803598"/>
                <a:gd name="connsiteY3" fmla="*/ 1204900 h 2957977"/>
                <a:gd name="connsiteX4" fmla="*/ 145897 w 803598"/>
                <a:gd name="connsiteY4" fmla="*/ 618160 h 2957977"/>
                <a:gd name="connsiteX5" fmla="*/ 298297 w 803598"/>
                <a:gd name="connsiteY5" fmla="*/ 679120 h 2957977"/>
                <a:gd name="connsiteX6" fmla="*/ 404977 w 803598"/>
                <a:gd name="connsiteY6" fmla="*/ 940 h 2957977"/>
                <a:gd name="connsiteX7" fmla="*/ 427837 w 803598"/>
                <a:gd name="connsiteY7" fmla="*/ 846760 h 2957977"/>
                <a:gd name="connsiteX8" fmla="*/ 511657 w 803598"/>
                <a:gd name="connsiteY8" fmla="*/ 1243000 h 2957977"/>
                <a:gd name="connsiteX9" fmla="*/ 336397 w 803598"/>
                <a:gd name="connsiteY9" fmla="*/ 1753540 h 2957977"/>
                <a:gd name="connsiteX10" fmla="*/ 803598 w 803598"/>
                <a:gd name="connsiteY10" fmla="*/ 2957977 h 2957977"/>
                <a:gd name="connsiteX0" fmla="*/ 168757 w 803598"/>
                <a:gd name="connsiteY0" fmla="*/ 2954167 h 2957977"/>
                <a:gd name="connsiteX1" fmla="*/ 183997 w 803598"/>
                <a:gd name="connsiteY1" fmla="*/ 2325040 h 2957977"/>
                <a:gd name="connsiteX2" fmla="*/ 1117 w 803598"/>
                <a:gd name="connsiteY2" fmla="*/ 1646860 h 2957977"/>
                <a:gd name="connsiteX3" fmla="*/ 283057 w 803598"/>
                <a:gd name="connsiteY3" fmla="*/ 1204900 h 2957977"/>
                <a:gd name="connsiteX4" fmla="*/ 145897 w 803598"/>
                <a:gd name="connsiteY4" fmla="*/ 618160 h 2957977"/>
                <a:gd name="connsiteX5" fmla="*/ 298297 w 803598"/>
                <a:gd name="connsiteY5" fmla="*/ 679120 h 2957977"/>
                <a:gd name="connsiteX6" fmla="*/ 404977 w 803598"/>
                <a:gd name="connsiteY6" fmla="*/ 940 h 2957977"/>
                <a:gd name="connsiteX7" fmla="*/ 427837 w 803598"/>
                <a:gd name="connsiteY7" fmla="*/ 846760 h 2957977"/>
                <a:gd name="connsiteX8" fmla="*/ 511657 w 803598"/>
                <a:gd name="connsiteY8" fmla="*/ 1243000 h 2957977"/>
                <a:gd name="connsiteX9" fmla="*/ 336397 w 803598"/>
                <a:gd name="connsiteY9" fmla="*/ 1753540 h 2957977"/>
                <a:gd name="connsiteX10" fmla="*/ 803598 w 803598"/>
                <a:gd name="connsiteY10" fmla="*/ 2957977 h 2957977"/>
                <a:gd name="connsiteX0" fmla="*/ 168757 w 803598"/>
                <a:gd name="connsiteY0" fmla="*/ 2954167 h 2957977"/>
                <a:gd name="connsiteX1" fmla="*/ 183997 w 803598"/>
                <a:gd name="connsiteY1" fmla="*/ 2325040 h 2957977"/>
                <a:gd name="connsiteX2" fmla="*/ 1117 w 803598"/>
                <a:gd name="connsiteY2" fmla="*/ 1646860 h 2957977"/>
                <a:gd name="connsiteX3" fmla="*/ 283057 w 803598"/>
                <a:gd name="connsiteY3" fmla="*/ 1204900 h 2957977"/>
                <a:gd name="connsiteX4" fmla="*/ 145897 w 803598"/>
                <a:gd name="connsiteY4" fmla="*/ 618160 h 2957977"/>
                <a:gd name="connsiteX5" fmla="*/ 298297 w 803598"/>
                <a:gd name="connsiteY5" fmla="*/ 679120 h 2957977"/>
                <a:gd name="connsiteX6" fmla="*/ 404977 w 803598"/>
                <a:gd name="connsiteY6" fmla="*/ 940 h 2957977"/>
                <a:gd name="connsiteX7" fmla="*/ 427837 w 803598"/>
                <a:gd name="connsiteY7" fmla="*/ 846760 h 2957977"/>
                <a:gd name="connsiteX8" fmla="*/ 511657 w 803598"/>
                <a:gd name="connsiteY8" fmla="*/ 1243000 h 2957977"/>
                <a:gd name="connsiteX9" fmla="*/ 336397 w 803598"/>
                <a:gd name="connsiteY9" fmla="*/ 1753540 h 2957977"/>
                <a:gd name="connsiteX10" fmla="*/ 803598 w 803598"/>
                <a:gd name="connsiteY10" fmla="*/ 2957977 h 2957977"/>
                <a:gd name="connsiteX0" fmla="*/ 168757 w 803598"/>
                <a:gd name="connsiteY0" fmla="*/ 2954167 h 2957977"/>
                <a:gd name="connsiteX1" fmla="*/ 183997 w 803598"/>
                <a:gd name="connsiteY1" fmla="*/ 2325040 h 2957977"/>
                <a:gd name="connsiteX2" fmla="*/ 1117 w 803598"/>
                <a:gd name="connsiteY2" fmla="*/ 1646860 h 2957977"/>
                <a:gd name="connsiteX3" fmla="*/ 283057 w 803598"/>
                <a:gd name="connsiteY3" fmla="*/ 1204900 h 2957977"/>
                <a:gd name="connsiteX4" fmla="*/ 74459 w 803598"/>
                <a:gd name="connsiteY4" fmla="*/ 553866 h 2957977"/>
                <a:gd name="connsiteX5" fmla="*/ 298297 w 803598"/>
                <a:gd name="connsiteY5" fmla="*/ 679120 h 2957977"/>
                <a:gd name="connsiteX6" fmla="*/ 404977 w 803598"/>
                <a:gd name="connsiteY6" fmla="*/ 940 h 2957977"/>
                <a:gd name="connsiteX7" fmla="*/ 427837 w 803598"/>
                <a:gd name="connsiteY7" fmla="*/ 846760 h 2957977"/>
                <a:gd name="connsiteX8" fmla="*/ 511657 w 803598"/>
                <a:gd name="connsiteY8" fmla="*/ 1243000 h 2957977"/>
                <a:gd name="connsiteX9" fmla="*/ 336397 w 803598"/>
                <a:gd name="connsiteY9" fmla="*/ 1753540 h 2957977"/>
                <a:gd name="connsiteX10" fmla="*/ 803598 w 803598"/>
                <a:gd name="connsiteY10" fmla="*/ 2957977 h 2957977"/>
                <a:gd name="connsiteX0" fmla="*/ 168757 w 803598"/>
                <a:gd name="connsiteY0" fmla="*/ 2954167 h 2957977"/>
                <a:gd name="connsiteX1" fmla="*/ 183997 w 803598"/>
                <a:gd name="connsiteY1" fmla="*/ 2325040 h 2957977"/>
                <a:gd name="connsiteX2" fmla="*/ 1117 w 803598"/>
                <a:gd name="connsiteY2" fmla="*/ 1646860 h 2957977"/>
                <a:gd name="connsiteX3" fmla="*/ 283057 w 803598"/>
                <a:gd name="connsiteY3" fmla="*/ 1204900 h 2957977"/>
                <a:gd name="connsiteX4" fmla="*/ 74459 w 803598"/>
                <a:gd name="connsiteY4" fmla="*/ 553866 h 2957977"/>
                <a:gd name="connsiteX5" fmla="*/ 298297 w 803598"/>
                <a:gd name="connsiteY5" fmla="*/ 679120 h 2957977"/>
                <a:gd name="connsiteX6" fmla="*/ 404977 w 803598"/>
                <a:gd name="connsiteY6" fmla="*/ 940 h 2957977"/>
                <a:gd name="connsiteX7" fmla="*/ 427837 w 803598"/>
                <a:gd name="connsiteY7" fmla="*/ 846760 h 2957977"/>
                <a:gd name="connsiteX8" fmla="*/ 511657 w 803598"/>
                <a:gd name="connsiteY8" fmla="*/ 1243000 h 2957977"/>
                <a:gd name="connsiteX9" fmla="*/ 336397 w 803598"/>
                <a:gd name="connsiteY9" fmla="*/ 1753540 h 2957977"/>
                <a:gd name="connsiteX10" fmla="*/ 803598 w 803598"/>
                <a:gd name="connsiteY10" fmla="*/ 2957977 h 2957977"/>
                <a:gd name="connsiteX0" fmla="*/ 168757 w 803598"/>
                <a:gd name="connsiteY0" fmla="*/ 2954167 h 2957977"/>
                <a:gd name="connsiteX1" fmla="*/ 183997 w 803598"/>
                <a:gd name="connsiteY1" fmla="*/ 2325040 h 2957977"/>
                <a:gd name="connsiteX2" fmla="*/ 1117 w 803598"/>
                <a:gd name="connsiteY2" fmla="*/ 1646860 h 2957977"/>
                <a:gd name="connsiteX3" fmla="*/ 283057 w 803598"/>
                <a:gd name="connsiteY3" fmla="*/ 1204900 h 2957977"/>
                <a:gd name="connsiteX4" fmla="*/ 74459 w 803598"/>
                <a:gd name="connsiteY4" fmla="*/ 553866 h 2957977"/>
                <a:gd name="connsiteX5" fmla="*/ 298297 w 803598"/>
                <a:gd name="connsiteY5" fmla="*/ 679120 h 2957977"/>
                <a:gd name="connsiteX6" fmla="*/ 404977 w 803598"/>
                <a:gd name="connsiteY6" fmla="*/ 940 h 2957977"/>
                <a:gd name="connsiteX7" fmla="*/ 427837 w 803598"/>
                <a:gd name="connsiteY7" fmla="*/ 846760 h 2957977"/>
                <a:gd name="connsiteX8" fmla="*/ 511657 w 803598"/>
                <a:gd name="connsiteY8" fmla="*/ 1243000 h 2957977"/>
                <a:gd name="connsiteX9" fmla="*/ 336397 w 803598"/>
                <a:gd name="connsiteY9" fmla="*/ 1753540 h 2957977"/>
                <a:gd name="connsiteX10" fmla="*/ 803598 w 803598"/>
                <a:gd name="connsiteY10" fmla="*/ 2957977 h 2957977"/>
                <a:gd name="connsiteX0" fmla="*/ 168757 w 803598"/>
                <a:gd name="connsiteY0" fmla="*/ 2953227 h 2957037"/>
                <a:gd name="connsiteX1" fmla="*/ 183997 w 803598"/>
                <a:gd name="connsiteY1" fmla="*/ 2324100 h 2957037"/>
                <a:gd name="connsiteX2" fmla="*/ 1117 w 803598"/>
                <a:gd name="connsiteY2" fmla="*/ 1645920 h 2957037"/>
                <a:gd name="connsiteX3" fmla="*/ 283057 w 803598"/>
                <a:gd name="connsiteY3" fmla="*/ 1203960 h 2957037"/>
                <a:gd name="connsiteX4" fmla="*/ 74459 w 803598"/>
                <a:gd name="connsiteY4" fmla="*/ 552926 h 2957037"/>
                <a:gd name="connsiteX5" fmla="*/ 298297 w 803598"/>
                <a:gd name="connsiteY5" fmla="*/ 678180 h 2957037"/>
                <a:gd name="connsiteX6" fmla="*/ 404977 w 803598"/>
                <a:gd name="connsiteY6" fmla="*/ 0 h 2957037"/>
                <a:gd name="connsiteX7" fmla="*/ 427837 w 803598"/>
                <a:gd name="connsiteY7" fmla="*/ 845820 h 2957037"/>
                <a:gd name="connsiteX8" fmla="*/ 511657 w 803598"/>
                <a:gd name="connsiteY8" fmla="*/ 1242060 h 2957037"/>
                <a:gd name="connsiteX9" fmla="*/ 336397 w 803598"/>
                <a:gd name="connsiteY9" fmla="*/ 1752600 h 2957037"/>
                <a:gd name="connsiteX10" fmla="*/ 803598 w 803598"/>
                <a:gd name="connsiteY10" fmla="*/ 2957037 h 2957037"/>
                <a:gd name="connsiteX0" fmla="*/ 168757 w 803598"/>
                <a:gd name="connsiteY0" fmla="*/ 2953227 h 2957037"/>
                <a:gd name="connsiteX1" fmla="*/ 183997 w 803598"/>
                <a:gd name="connsiteY1" fmla="*/ 2324100 h 2957037"/>
                <a:gd name="connsiteX2" fmla="*/ 1117 w 803598"/>
                <a:gd name="connsiteY2" fmla="*/ 1645920 h 2957037"/>
                <a:gd name="connsiteX3" fmla="*/ 283057 w 803598"/>
                <a:gd name="connsiteY3" fmla="*/ 1203960 h 2957037"/>
                <a:gd name="connsiteX4" fmla="*/ 74459 w 803598"/>
                <a:gd name="connsiteY4" fmla="*/ 552926 h 2957037"/>
                <a:gd name="connsiteX5" fmla="*/ 298297 w 803598"/>
                <a:gd name="connsiteY5" fmla="*/ 678180 h 2957037"/>
                <a:gd name="connsiteX6" fmla="*/ 404977 w 803598"/>
                <a:gd name="connsiteY6" fmla="*/ 0 h 2957037"/>
                <a:gd name="connsiteX7" fmla="*/ 427837 w 803598"/>
                <a:gd name="connsiteY7" fmla="*/ 845820 h 2957037"/>
                <a:gd name="connsiteX8" fmla="*/ 511657 w 803598"/>
                <a:gd name="connsiteY8" fmla="*/ 1242060 h 2957037"/>
                <a:gd name="connsiteX9" fmla="*/ 336397 w 803598"/>
                <a:gd name="connsiteY9" fmla="*/ 1752600 h 2957037"/>
                <a:gd name="connsiteX10" fmla="*/ 803598 w 803598"/>
                <a:gd name="connsiteY10" fmla="*/ 2957037 h 2957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3598" h="2957037">
                  <a:moveTo>
                    <a:pt x="168757" y="2953227"/>
                  </a:moveTo>
                  <a:cubicBezTo>
                    <a:pt x="190347" y="2752567"/>
                    <a:pt x="211937" y="2541985"/>
                    <a:pt x="183997" y="2324100"/>
                  </a:cubicBezTo>
                  <a:cubicBezTo>
                    <a:pt x="156057" y="2106215"/>
                    <a:pt x="-15393" y="1832610"/>
                    <a:pt x="1117" y="1645920"/>
                  </a:cubicBezTo>
                  <a:cubicBezTo>
                    <a:pt x="17627" y="1459230"/>
                    <a:pt x="270833" y="1386126"/>
                    <a:pt x="283057" y="1203960"/>
                  </a:cubicBezTo>
                  <a:cubicBezTo>
                    <a:pt x="295281" y="1021794"/>
                    <a:pt x="114781" y="685800"/>
                    <a:pt x="74459" y="552926"/>
                  </a:cubicBezTo>
                  <a:cubicBezTo>
                    <a:pt x="203205" y="651034"/>
                    <a:pt x="214636" y="664369"/>
                    <a:pt x="298297" y="678180"/>
                  </a:cubicBezTo>
                  <a:cubicBezTo>
                    <a:pt x="341477" y="575310"/>
                    <a:pt x="409581" y="236379"/>
                    <a:pt x="404977" y="0"/>
                  </a:cubicBezTo>
                  <a:cubicBezTo>
                    <a:pt x="557536" y="116046"/>
                    <a:pt x="410057" y="638810"/>
                    <a:pt x="427837" y="845820"/>
                  </a:cubicBezTo>
                  <a:cubicBezTo>
                    <a:pt x="445617" y="1052830"/>
                    <a:pt x="526897" y="1090930"/>
                    <a:pt x="511657" y="1242060"/>
                  </a:cubicBezTo>
                  <a:cubicBezTo>
                    <a:pt x="496417" y="1393190"/>
                    <a:pt x="288137" y="1478280"/>
                    <a:pt x="336397" y="1752600"/>
                  </a:cubicBezTo>
                  <a:cubicBezTo>
                    <a:pt x="384657" y="2026920"/>
                    <a:pt x="595318" y="2526507"/>
                    <a:pt x="803598" y="2957037"/>
                  </a:cubicBezTo>
                </a:path>
              </a:pathLst>
            </a:custGeom>
            <a:solidFill>
              <a:srgbClr val="FFC000">
                <a:alpha val="80000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A195C93D-8862-A499-51D3-21641783959D}"/>
              </a:ext>
            </a:extLst>
          </p:cNvPr>
          <p:cNvGrpSpPr/>
          <p:nvPr/>
        </p:nvGrpSpPr>
        <p:grpSpPr>
          <a:xfrm>
            <a:off x="3063992" y="4184981"/>
            <a:ext cx="1052655" cy="2566431"/>
            <a:chOff x="3215584" y="1313833"/>
            <a:chExt cx="2100855" cy="5122001"/>
          </a:xfrm>
          <a:solidFill>
            <a:srgbClr val="FF0000">
              <a:alpha val="70000"/>
            </a:srgbClr>
          </a:solidFill>
        </p:grpSpPr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F97F0D47-4F99-0B72-7DE5-2A8A6FB475AA}"/>
                </a:ext>
              </a:extLst>
            </p:cNvPr>
            <p:cNvSpPr/>
            <p:nvPr/>
          </p:nvSpPr>
          <p:spPr>
            <a:xfrm>
              <a:off x="3417190" y="2557181"/>
              <a:ext cx="1899249" cy="3878653"/>
            </a:xfrm>
            <a:custGeom>
              <a:avLst/>
              <a:gdLst>
                <a:gd name="connsiteX0" fmla="*/ 7661 w 1899249"/>
                <a:gd name="connsiteY0" fmla="*/ 3878653 h 3878653"/>
                <a:gd name="connsiteX1" fmla="*/ 61001 w 1899249"/>
                <a:gd name="connsiteY1" fmla="*/ 3406213 h 3878653"/>
                <a:gd name="connsiteX2" fmla="*/ 457241 w 1899249"/>
                <a:gd name="connsiteY2" fmla="*/ 2880433 h 3878653"/>
                <a:gd name="connsiteX3" fmla="*/ 160061 w 1899249"/>
                <a:gd name="connsiteY3" fmla="*/ 2270833 h 3878653"/>
                <a:gd name="connsiteX4" fmla="*/ 403901 w 1899249"/>
                <a:gd name="connsiteY4" fmla="*/ 1638373 h 3878653"/>
                <a:gd name="connsiteX5" fmla="*/ 129581 w 1899249"/>
                <a:gd name="connsiteY5" fmla="*/ 1325953 h 3878653"/>
                <a:gd name="connsiteX6" fmla="*/ 426761 w 1899249"/>
                <a:gd name="connsiteY6" fmla="*/ 1394533 h 3878653"/>
                <a:gd name="connsiteX7" fmla="*/ 739181 w 1899249"/>
                <a:gd name="connsiteY7" fmla="*/ 1562173 h 3878653"/>
                <a:gd name="connsiteX8" fmla="*/ 807761 w 1899249"/>
                <a:gd name="connsiteY8" fmla="*/ 1287853 h 3878653"/>
                <a:gd name="connsiteX9" fmla="*/ 556301 w 1899249"/>
                <a:gd name="connsiteY9" fmla="*/ 1143073 h 3878653"/>
                <a:gd name="connsiteX10" fmla="*/ 541061 w 1899249"/>
                <a:gd name="connsiteY10" fmla="*/ 800173 h 3878653"/>
                <a:gd name="connsiteX11" fmla="*/ 823001 w 1899249"/>
                <a:gd name="connsiteY11" fmla="*/ 381073 h 3878653"/>
                <a:gd name="connsiteX12" fmla="*/ 807761 w 1899249"/>
                <a:gd name="connsiteY12" fmla="*/ 708733 h 3878653"/>
                <a:gd name="connsiteX13" fmla="*/ 1043981 w 1899249"/>
                <a:gd name="connsiteY13" fmla="*/ 868753 h 3878653"/>
                <a:gd name="connsiteX14" fmla="*/ 1295441 w 1899249"/>
                <a:gd name="connsiteY14" fmla="*/ 472513 h 3878653"/>
                <a:gd name="connsiteX15" fmla="*/ 1706921 w 1899249"/>
                <a:gd name="connsiteY15" fmla="*/ 221053 h 3878653"/>
                <a:gd name="connsiteX16" fmla="*/ 1882181 w 1899249"/>
                <a:gd name="connsiteY16" fmla="*/ 73 h 3878653"/>
                <a:gd name="connsiteX17" fmla="*/ 1836461 w 1899249"/>
                <a:gd name="connsiteY17" fmla="*/ 243913 h 3878653"/>
                <a:gd name="connsiteX18" fmla="*/ 1386881 w 1899249"/>
                <a:gd name="connsiteY18" fmla="*/ 693493 h 3878653"/>
                <a:gd name="connsiteX19" fmla="*/ 1447841 w 1899249"/>
                <a:gd name="connsiteY19" fmla="*/ 922093 h 3878653"/>
                <a:gd name="connsiteX20" fmla="*/ 1630721 w 1899249"/>
                <a:gd name="connsiteY20" fmla="*/ 1204033 h 3878653"/>
                <a:gd name="connsiteX21" fmla="*/ 1249721 w 1899249"/>
                <a:gd name="connsiteY21" fmla="*/ 2232733 h 3878653"/>
                <a:gd name="connsiteX22" fmla="*/ 1295441 w 1899249"/>
                <a:gd name="connsiteY22" fmla="*/ 2689933 h 3878653"/>
                <a:gd name="connsiteX23" fmla="*/ 1386881 w 1899249"/>
                <a:gd name="connsiteY23" fmla="*/ 2324173 h 3878653"/>
                <a:gd name="connsiteX24" fmla="*/ 1722161 w 1899249"/>
                <a:gd name="connsiteY24" fmla="*/ 2057473 h 3878653"/>
                <a:gd name="connsiteX25" fmla="*/ 1493561 w 1899249"/>
                <a:gd name="connsiteY25" fmla="*/ 2849953 h 3878653"/>
                <a:gd name="connsiteX26" fmla="*/ 1661201 w 1899249"/>
                <a:gd name="connsiteY26" fmla="*/ 3291913 h 3878653"/>
                <a:gd name="connsiteX27" fmla="*/ 1546901 w 1899249"/>
                <a:gd name="connsiteY27" fmla="*/ 3863413 h 38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899249" h="3878653">
                  <a:moveTo>
                    <a:pt x="7661" y="3878653"/>
                  </a:moveTo>
                  <a:cubicBezTo>
                    <a:pt x="-3134" y="3725618"/>
                    <a:pt x="-13929" y="3572583"/>
                    <a:pt x="61001" y="3406213"/>
                  </a:cubicBezTo>
                  <a:cubicBezTo>
                    <a:pt x="135931" y="3239843"/>
                    <a:pt x="440731" y="3069663"/>
                    <a:pt x="457241" y="2880433"/>
                  </a:cubicBezTo>
                  <a:cubicBezTo>
                    <a:pt x="473751" y="2691203"/>
                    <a:pt x="168951" y="2477843"/>
                    <a:pt x="160061" y="2270833"/>
                  </a:cubicBezTo>
                  <a:cubicBezTo>
                    <a:pt x="151171" y="2063823"/>
                    <a:pt x="408981" y="1795853"/>
                    <a:pt x="403901" y="1638373"/>
                  </a:cubicBezTo>
                  <a:cubicBezTo>
                    <a:pt x="398821" y="1480893"/>
                    <a:pt x="125771" y="1366593"/>
                    <a:pt x="129581" y="1325953"/>
                  </a:cubicBezTo>
                  <a:cubicBezTo>
                    <a:pt x="133391" y="1285313"/>
                    <a:pt x="325161" y="1355163"/>
                    <a:pt x="426761" y="1394533"/>
                  </a:cubicBezTo>
                  <a:cubicBezTo>
                    <a:pt x="528361" y="1433903"/>
                    <a:pt x="675681" y="1579953"/>
                    <a:pt x="739181" y="1562173"/>
                  </a:cubicBezTo>
                  <a:cubicBezTo>
                    <a:pt x="802681" y="1544393"/>
                    <a:pt x="838241" y="1357703"/>
                    <a:pt x="807761" y="1287853"/>
                  </a:cubicBezTo>
                  <a:cubicBezTo>
                    <a:pt x="777281" y="1218003"/>
                    <a:pt x="600751" y="1224353"/>
                    <a:pt x="556301" y="1143073"/>
                  </a:cubicBezTo>
                  <a:cubicBezTo>
                    <a:pt x="511851" y="1061793"/>
                    <a:pt x="496611" y="927173"/>
                    <a:pt x="541061" y="800173"/>
                  </a:cubicBezTo>
                  <a:cubicBezTo>
                    <a:pt x="585511" y="673173"/>
                    <a:pt x="778551" y="396313"/>
                    <a:pt x="823001" y="381073"/>
                  </a:cubicBezTo>
                  <a:cubicBezTo>
                    <a:pt x="867451" y="365833"/>
                    <a:pt x="770931" y="627453"/>
                    <a:pt x="807761" y="708733"/>
                  </a:cubicBezTo>
                  <a:cubicBezTo>
                    <a:pt x="844591" y="790013"/>
                    <a:pt x="962701" y="908123"/>
                    <a:pt x="1043981" y="868753"/>
                  </a:cubicBezTo>
                  <a:cubicBezTo>
                    <a:pt x="1125261" y="829383"/>
                    <a:pt x="1184951" y="580463"/>
                    <a:pt x="1295441" y="472513"/>
                  </a:cubicBezTo>
                  <a:cubicBezTo>
                    <a:pt x="1405931" y="364563"/>
                    <a:pt x="1609131" y="299793"/>
                    <a:pt x="1706921" y="221053"/>
                  </a:cubicBezTo>
                  <a:cubicBezTo>
                    <a:pt x="1804711" y="142313"/>
                    <a:pt x="1860591" y="-3737"/>
                    <a:pt x="1882181" y="73"/>
                  </a:cubicBezTo>
                  <a:cubicBezTo>
                    <a:pt x="1903771" y="3883"/>
                    <a:pt x="1919011" y="128343"/>
                    <a:pt x="1836461" y="243913"/>
                  </a:cubicBezTo>
                  <a:cubicBezTo>
                    <a:pt x="1753911" y="359483"/>
                    <a:pt x="1451651" y="580463"/>
                    <a:pt x="1386881" y="693493"/>
                  </a:cubicBezTo>
                  <a:cubicBezTo>
                    <a:pt x="1322111" y="806523"/>
                    <a:pt x="1407201" y="837003"/>
                    <a:pt x="1447841" y="922093"/>
                  </a:cubicBezTo>
                  <a:cubicBezTo>
                    <a:pt x="1488481" y="1007183"/>
                    <a:pt x="1663741" y="985593"/>
                    <a:pt x="1630721" y="1204033"/>
                  </a:cubicBezTo>
                  <a:cubicBezTo>
                    <a:pt x="1597701" y="1422473"/>
                    <a:pt x="1305601" y="1985083"/>
                    <a:pt x="1249721" y="2232733"/>
                  </a:cubicBezTo>
                  <a:cubicBezTo>
                    <a:pt x="1193841" y="2480383"/>
                    <a:pt x="1272581" y="2674693"/>
                    <a:pt x="1295441" y="2689933"/>
                  </a:cubicBezTo>
                  <a:cubicBezTo>
                    <a:pt x="1318301" y="2705173"/>
                    <a:pt x="1315761" y="2429583"/>
                    <a:pt x="1386881" y="2324173"/>
                  </a:cubicBezTo>
                  <a:cubicBezTo>
                    <a:pt x="1458001" y="2218763"/>
                    <a:pt x="1704381" y="1969843"/>
                    <a:pt x="1722161" y="2057473"/>
                  </a:cubicBezTo>
                  <a:cubicBezTo>
                    <a:pt x="1739941" y="2145103"/>
                    <a:pt x="1503721" y="2644213"/>
                    <a:pt x="1493561" y="2849953"/>
                  </a:cubicBezTo>
                  <a:cubicBezTo>
                    <a:pt x="1483401" y="3055693"/>
                    <a:pt x="1652311" y="3123003"/>
                    <a:pt x="1661201" y="3291913"/>
                  </a:cubicBezTo>
                  <a:cubicBezTo>
                    <a:pt x="1670091" y="3460823"/>
                    <a:pt x="1608496" y="3662118"/>
                    <a:pt x="1546901" y="3863413"/>
                  </a:cubicBez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4610F947-6B9F-590C-B54F-27734340C0E3}"/>
                </a:ext>
              </a:extLst>
            </p:cNvPr>
            <p:cNvSpPr/>
            <p:nvPr/>
          </p:nvSpPr>
          <p:spPr>
            <a:xfrm>
              <a:off x="4148015" y="1313833"/>
              <a:ext cx="412216" cy="1479759"/>
            </a:xfrm>
            <a:custGeom>
              <a:avLst/>
              <a:gdLst>
                <a:gd name="connsiteX0" fmla="*/ 305536 w 412216"/>
                <a:gd name="connsiteY0" fmla="*/ 1361 h 1479759"/>
                <a:gd name="connsiteX1" fmla="*/ 92176 w 412216"/>
                <a:gd name="connsiteY1" fmla="*/ 504281 h 1479759"/>
                <a:gd name="connsiteX2" fmla="*/ 191236 w 412216"/>
                <a:gd name="connsiteY2" fmla="*/ 839561 h 1479759"/>
                <a:gd name="connsiteX3" fmla="*/ 736 w 412216"/>
                <a:gd name="connsiteY3" fmla="*/ 1174841 h 1479759"/>
                <a:gd name="connsiteX4" fmla="*/ 275056 w 412216"/>
                <a:gd name="connsiteY4" fmla="*/ 1273901 h 1479759"/>
                <a:gd name="connsiteX5" fmla="*/ 282676 w 412216"/>
                <a:gd name="connsiteY5" fmla="*/ 1479641 h 1479759"/>
                <a:gd name="connsiteX6" fmla="*/ 381736 w 412216"/>
                <a:gd name="connsiteY6" fmla="*/ 1243421 h 1479759"/>
                <a:gd name="connsiteX7" fmla="*/ 221716 w 412216"/>
                <a:gd name="connsiteY7" fmla="*/ 1083401 h 1479759"/>
                <a:gd name="connsiteX8" fmla="*/ 412216 w 412216"/>
                <a:gd name="connsiteY8" fmla="*/ 504281 h 1479759"/>
                <a:gd name="connsiteX9" fmla="*/ 221716 w 412216"/>
                <a:gd name="connsiteY9" fmla="*/ 359501 h 1479759"/>
                <a:gd name="connsiteX10" fmla="*/ 305536 w 412216"/>
                <a:gd name="connsiteY10" fmla="*/ 1361 h 147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2216" h="1479759">
                  <a:moveTo>
                    <a:pt x="305536" y="1361"/>
                  </a:moveTo>
                  <a:cubicBezTo>
                    <a:pt x="283946" y="25491"/>
                    <a:pt x="111226" y="364581"/>
                    <a:pt x="92176" y="504281"/>
                  </a:cubicBezTo>
                  <a:cubicBezTo>
                    <a:pt x="73126" y="643981"/>
                    <a:pt x="206476" y="727801"/>
                    <a:pt x="191236" y="839561"/>
                  </a:cubicBezTo>
                  <a:cubicBezTo>
                    <a:pt x="175996" y="951321"/>
                    <a:pt x="-13234" y="1102451"/>
                    <a:pt x="736" y="1174841"/>
                  </a:cubicBezTo>
                  <a:cubicBezTo>
                    <a:pt x="14706" y="1247231"/>
                    <a:pt x="228066" y="1223101"/>
                    <a:pt x="275056" y="1273901"/>
                  </a:cubicBezTo>
                  <a:cubicBezTo>
                    <a:pt x="322046" y="1324701"/>
                    <a:pt x="264896" y="1484721"/>
                    <a:pt x="282676" y="1479641"/>
                  </a:cubicBezTo>
                  <a:cubicBezTo>
                    <a:pt x="300456" y="1474561"/>
                    <a:pt x="391896" y="1309461"/>
                    <a:pt x="381736" y="1243421"/>
                  </a:cubicBezTo>
                  <a:cubicBezTo>
                    <a:pt x="371576" y="1177381"/>
                    <a:pt x="216636" y="1206591"/>
                    <a:pt x="221716" y="1083401"/>
                  </a:cubicBezTo>
                  <a:cubicBezTo>
                    <a:pt x="226796" y="960211"/>
                    <a:pt x="412216" y="624931"/>
                    <a:pt x="412216" y="504281"/>
                  </a:cubicBezTo>
                  <a:cubicBezTo>
                    <a:pt x="412216" y="383631"/>
                    <a:pt x="236956" y="438241"/>
                    <a:pt x="221716" y="359501"/>
                  </a:cubicBezTo>
                  <a:cubicBezTo>
                    <a:pt x="206476" y="280761"/>
                    <a:pt x="327126" y="-22769"/>
                    <a:pt x="305536" y="1361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03D596FF-B81A-4C8B-D689-6A3F2744DDA7}"/>
                </a:ext>
              </a:extLst>
            </p:cNvPr>
            <p:cNvSpPr/>
            <p:nvPr/>
          </p:nvSpPr>
          <p:spPr>
            <a:xfrm>
              <a:off x="3421963" y="2640549"/>
              <a:ext cx="246695" cy="709422"/>
            </a:xfrm>
            <a:custGeom>
              <a:avLst/>
              <a:gdLst>
                <a:gd name="connsiteX0" fmla="*/ 40988 w 246695"/>
                <a:gd name="connsiteY0" fmla="*/ 525 h 709422"/>
                <a:gd name="connsiteX1" fmla="*/ 2888 w 246695"/>
                <a:gd name="connsiteY1" fmla="*/ 358665 h 709422"/>
                <a:gd name="connsiteX2" fmla="*/ 124808 w 246695"/>
                <a:gd name="connsiteY2" fmla="*/ 480585 h 709422"/>
                <a:gd name="connsiteX3" fmla="*/ 208628 w 246695"/>
                <a:gd name="connsiteY3" fmla="*/ 709185 h 709422"/>
                <a:gd name="connsiteX4" fmla="*/ 239108 w 246695"/>
                <a:gd name="connsiteY4" fmla="*/ 434865 h 709422"/>
                <a:gd name="connsiteX5" fmla="*/ 71468 w 246695"/>
                <a:gd name="connsiteY5" fmla="*/ 282465 h 709422"/>
                <a:gd name="connsiteX6" fmla="*/ 40988 w 246695"/>
                <a:gd name="connsiteY6" fmla="*/ 525 h 70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6695" h="709422">
                  <a:moveTo>
                    <a:pt x="40988" y="525"/>
                  </a:moveTo>
                  <a:cubicBezTo>
                    <a:pt x="29558" y="13225"/>
                    <a:pt x="-11082" y="278655"/>
                    <a:pt x="2888" y="358665"/>
                  </a:cubicBezTo>
                  <a:cubicBezTo>
                    <a:pt x="16858" y="438675"/>
                    <a:pt x="90518" y="422165"/>
                    <a:pt x="124808" y="480585"/>
                  </a:cubicBezTo>
                  <a:cubicBezTo>
                    <a:pt x="159098" y="539005"/>
                    <a:pt x="189578" y="716805"/>
                    <a:pt x="208628" y="709185"/>
                  </a:cubicBezTo>
                  <a:cubicBezTo>
                    <a:pt x="227678" y="701565"/>
                    <a:pt x="261968" y="505985"/>
                    <a:pt x="239108" y="434865"/>
                  </a:cubicBezTo>
                  <a:cubicBezTo>
                    <a:pt x="216248" y="363745"/>
                    <a:pt x="107028" y="356125"/>
                    <a:pt x="71468" y="282465"/>
                  </a:cubicBezTo>
                  <a:cubicBezTo>
                    <a:pt x="35908" y="208805"/>
                    <a:pt x="52418" y="-12175"/>
                    <a:pt x="40988" y="525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DC3E975B-8913-0A69-E0FA-D5A88D259764}"/>
                </a:ext>
              </a:extLst>
            </p:cNvPr>
            <p:cNvSpPr/>
            <p:nvPr/>
          </p:nvSpPr>
          <p:spPr>
            <a:xfrm>
              <a:off x="5035758" y="3974034"/>
              <a:ext cx="161113" cy="542035"/>
            </a:xfrm>
            <a:custGeom>
              <a:avLst/>
              <a:gdLst>
                <a:gd name="connsiteX0" fmla="*/ 156933 w 161113"/>
                <a:gd name="connsiteY0" fmla="*/ 540 h 542035"/>
                <a:gd name="connsiteX1" fmla="*/ 19773 w 161113"/>
                <a:gd name="connsiteY1" fmla="*/ 236760 h 542035"/>
                <a:gd name="connsiteX2" fmla="*/ 35013 w 161113"/>
                <a:gd name="connsiteY2" fmla="*/ 381540 h 542035"/>
                <a:gd name="connsiteX3" fmla="*/ 4533 w 161113"/>
                <a:gd name="connsiteY3" fmla="*/ 541560 h 542035"/>
                <a:gd name="connsiteX4" fmla="*/ 149313 w 161113"/>
                <a:gd name="connsiteY4" fmla="*/ 328200 h 542035"/>
                <a:gd name="connsiteX5" fmla="*/ 126453 w 161113"/>
                <a:gd name="connsiteY5" fmla="*/ 175800 h 542035"/>
                <a:gd name="connsiteX6" fmla="*/ 156933 w 161113"/>
                <a:gd name="connsiteY6" fmla="*/ 540 h 542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113" h="542035">
                  <a:moveTo>
                    <a:pt x="156933" y="540"/>
                  </a:moveTo>
                  <a:cubicBezTo>
                    <a:pt x="139153" y="10700"/>
                    <a:pt x="40093" y="173260"/>
                    <a:pt x="19773" y="236760"/>
                  </a:cubicBezTo>
                  <a:cubicBezTo>
                    <a:pt x="-547" y="300260"/>
                    <a:pt x="37553" y="330740"/>
                    <a:pt x="35013" y="381540"/>
                  </a:cubicBezTo>
                  <a:cubicBezTo>
                    <a:pt x="32473" y="432340"/>
                    <a:pt x="-14517" y="550450"/>
                    <a:pt x="4533" y="541560"/>
                  </a:cubicBezTo>
                  <a:cubicBezTo>
                    <a:pt x="23583" y="532670"/>
                    <a:pt x="128993" y="389160"/>
                    <a:pt x="149313" y="328200"/>
                  </a:cubicBezTo>
                  <a:cubicBezTo>
                    <a:pt x="169633" y="267240"/>
                    <a:pt x="122643" y="225330"/>
                    <a:pt x="126453" y="175800"/>
                  </a:cubicBezTo>
                  <a:cubicBezTo>
                    <a:pt x="130263" y="126270"/>
                    <a:pt x="174713" y="-9620"/>
                    <a:pt x="156933" y="54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08FFDF74-FDDE-0049-EAD4-268E8C62A118}"/>
                </a:ext>
              </a:extLst>
            </p:cNvPr>
            <p:cNvSpPr/>
            <p:nvPr/>
          </p:nvSpPr>
          <p:spPr>
            <a:xfrm>
              <a:off x="3958251" y="4218414"/>
              <a:ext cx="525780" cy="2202180"/>
            </a:xfrm>
            <a:custGeom>
              <a:avLst/>
              <a:gdLst>
                <a:gd name="connsiteX0" fmla="*/ 0 w 731520"/>
                <a:gd name="connsiteY0" fmla="*/ 2129574 h 2146382"/>
                <a:gd name="connsiteX1" fmla="*/ 68580 w 731520"/>
                <a:gd name="connsiteY1" fmla="*/ 1603794 h 2146382"/>
                <a:gd name="connsiteX2" fmla="*/ 220980 w 731520"/>
                <a:gd name="connsiteY2" fmla="*/ 1230414 h 2146382"/>
                <a:gd name="connsiteX3" fmla="*/ 15240 w 731520"/>
                <a:gd name="connsiteY3" fmla="*/ 872274 h 2146382"/>
                <a:gd name="connsiteX4" fmla="*/ 274320 w 731520"/>
                <a:gd name="connsiteY4" fmla="*/ 483654 h 2146382"/>
                <a:gd name="connsiteX5" fmla="*/ 426720 w 731520"/>
                <a:gd name="connsiteY5" fmla="*/ 3594 h 2146382"/>
                <a:gd name="connsiteX6" fmla="*/ 373380 w 731520"/>
                <a:gd name="connsiteY6" fmla="*/ 750354 h 2146382"/>
                <a:gd name="connsiteX7" fmla="*/ 518160 w 731520"/>
                <a:gd name="connsiteY7" fmla="*/ 956094 h 2146382"/>
                <a:gd name="connsiteX8" fmla="*/ 335280 w 731520"/>
                <a:gd name="connsiteY8" fmla="*/ 1634274 h 2146382"/>
                <a:gd name="connsiteX9" fmla="*/ 525780 w 731520"/>
                <a:gd name="connsiteY9" fmla="*/ 2114334 h 2146382"/>
                <a:gd name="connsiteX10" fmla="*/ 525780 w 731520"/>
                <a:gd name="connsiteY10" fmla="*/ 2091474 h 2146382"/>
                <a:gd name="connsiteX11" fmla="*/ 731520 w 731520"/>
                <a:gd name="connsiteY11" fmla="*/ 2007654 h 2146382"/>
                <a:gd name="connsiteX0" fmla="*/ 0 w 534684"/>
                <a:gd name="connsiteY0" fmla="*/ 2129574 h 2146382"/>
                <a:gd name="connsiteX1" fmla="*/ 68580 w 534684"/>
                <a:gd name="connsiteY1" fmla="*/ 1603794 h 2146382"/>
                <a:gd name="connsiteX2" fmla="*/ 220980 w 534684"/>
                <a:gd name="connsiteY2" fmla="*/ 1230414 h 2146382"/>
                <a:gd name="connsiteX3" fmla="*/ 15240 w 534684"/>
                <a:gd name="connsiteY3" fmla="*/ 872274 h 2146382"/>
                <a:gd name="connsiteX4" fmla="*/ 274320 w 534684"/>
                <a:gd name="connsiteY4" fmla="*/ 483654 h 2146382"/>
                <a:gd name="connsiteX5" fmla="*/ 426720 w 534684"/>
                <a:gd name="connsiteY5" fmla="*/ 3594 h 2146382"/>
                <a:gd name="connsiteX6" fmla="*/ 373380 w 534684"/>
                <a:gd name="connsiteY6" fmla="*/ 750354 h 2146382"/>
                <a:gd name="connsiteX7" fmla="*/ 518160 w 534684"/>
                <a:gd name="connsiteY7" fmla="*/ 956094 h 2146382"/>
                <a:gd name="connsiteX8" fmla="*/ 335280 w 534684"/>
                <a:gd name="connsiteY8" fmla="*/ 1634274 h 2146382"/>
                <a:gd name="connsiteX9" fmla="*/ 525780 w 534684"/>
                <a:gd name="connsiteY9" fmla="*/ 2114334 h 2146382"/>
                <a:gd name="connsiteX10" fmla="*/ 525780 w 534684"/>
                <a:gd name="connsiteY10" fmla="*/ 2091474 h 2146382"/>
                <a:gd name="connsiteX0" fmla="*/ 0 w 525780"/>
                <a:gd name="connsiteY0" fmla="*/ 2129574 h 2129574"/>
                <a:gd name="connsiteX1" fmla="*/ 68580 w 525780"/>
                <a:gd name="connsiteY1" fmla="*/ 1603794 h 2129574"/>
                <a:gd name="connsiteX2" fmla="*/ 220980 w 525780"/>
                <a:gd name="connsiteY2" fmla="*/ 1230414 h 2129574"/>
                <a:gd name="connsiteX3" fmla="*/ 15240 w 525780"/>
                <a:gd name="connsiteY3" fmla="*/ 872274 h 2129574"/>
                <a:gd name="connsiteX4" fmla="*/ 274320 w 525780"/>
                <a:gd name="connsiteY4" fmla="*/ 483654 h 2129574"/>
                <a:gd name="connsiteX5" fmla="*/ 426720 w 525780"/>
                <a:gd name="connsiteY5" fmla="*/ 3594 h 2129574"/>
                <a:gd name="connsiteX6" fmla="*/ 373380 w 525780"/>
                <a:gd name="connsiteY6" fmla="*/ 750354 h 2129574"/>
                <a:gd name="connsiteX7" fmla="*/ 518160 w 525780"/>
                <a:gd name="connsiteY7" fmla="*/ 956094 h 2129574"/>
                <a:gd name="connsiteX8" fmla="*/ 335280 w 525780"/>
                <a:gd name="connsiteY8" fmla="*/ 1634274 h 2129574"/>
                <a:gd name="connsiteX9" fmla="*/ 525780 w 525780"/>
                <a:gd name="connsiteY9" fmla="*/ 2114334 h 2129574"/>
                <a:gd name="connsiteX0" fmla="*/ 0 w 525780"/>
                <a:gd name="connsiteY0" fmla="*/ 2205296 h 2205296"/>
                <a:gd name="connsiteX1" fmla="*/ 68580 w 525780"/>
                <a:gd name="connsiteY1" fmla="*/ 1679516 h 2205296"/>
                <a:gd name="connsiteX2" fmla="*/ 220980 w 525780"/>
                <a:gd name="connsiteY2" fmla="*/ 1306136 h 2205296"/>
                <a:gd name="connsiteX3" fmla="*/ 15240 w 525780"/>
                <a:gd name="connsiteY3" fmla="*/ 947996 h 2205296"/>
                <a:gd name="connsiteX4" fmla="*/ 274320 w 525780"/>
                <a:gd name="connsiteY4" fmla="*/ 559376 h 2205296"/>
                <a:gd name="connsiteX5" fmla="*/ 439420 w 525780"/>
                <a:gd name="connsiteY5" fmla="*/ 3116 h 2205296"/>
                <a:gd name="connsiteX6" fmla="*/ 373380 w 525780"/>
                <a:gd name="connsiteY6" fmla="*/ 826076 h 2205296"/>
                <a:gd name="connsiteX7" fmla="*/ 518160 w 525780"/>
                <a:gd name="connsiteY7" fmla="*/ 1031816 h 2205296"/>
                <a:gd name="connsiteX8" fmla="*/ 335280 w 525780"/>
                <a:gd name="connsiteY8" fmla="*/ 1709996 h 2205296"/>
                <a:gd name="connsiteX9" fmla="*/ 525780 w 525780"/>
                <a:gd name="connsiteY9" fmla="*/ 2190056 h 2205296"/>
                <a:gd name="connsiteX0" fmla="*/ 0 w 525780"/>
                <a:gd name="connsiteY0" fmla="*/ 2205296 h 2205296"/>
                <a:gd name="connsiteX1" fmla="*/ 68580 w 525780"/>
                <a:gd name="connsiteY1" fmla="*/ 1679516 h 2205296"/>
                <a:gd name="connsiteX2" fmla="*/ 220980 w 525780"/>
                <a:gd name="connsiteY2" fmla="*/ 1306136 h 2205296"/>
                <a:gd name="connsiteX3" fmla="*/ 15240 w 525780"/>
                <a:gd name="connsiteY3" fmla="*/ 947996 h 2205296"/>
                <a:gd name="connsiteX4" fmla="*/ 274320 w 525780"/>
                <a:gd name="connsiteY4" fmla="*/ 559376 h 2205296"/>
                <a:gd name="connsiteX5" fmla="*/ 439420 w 525780"/>
                <a:gd name="connsiteY5" fmla="*/ 3116 h 2205296"/>
                <a:gd name="connsiteX6" fmla="*/ 373380 w 525780"/>
                <a:gd name="connsiteY6" fmla="*/ 826076 h 2205296"/>
                <a:gd name="connsiteX7" fmla="*/ 518160 w 525780"/>
                <a:gd name="connsiteY7" fmla="*/ 1031816 h 2205296"/>
                <a:gd name="connsiteX8" fmla="*/ 335280 w 525780"/>
                <a:gd name="connsiteY8" fmla="*/ 1709996 h 2205296"/>
                <a:gd name="connsiteX9" fmla="*/ 525780 w 525780"/>
                <a:gd name="connsiteY9" fmla="*/ 2190056 h 2205296"/>
                <a:gd name="connsiteX0" fmla="*/ 0 w 525780"/>
                <a:gd name="connsiteY0" fmla="*/ 2202180 h 2202180"/>
                <a:gd name="connsiteX1" fmla="*/ 68580 w 525780"/>
                <a:gd name="connsiteY1" fmla="*/ 1676400 h 2202180"/>
                <a:gd name="connsiteX2" fmla="*/ 220980 w 525780"/>
                <a:gd name="connsiteY2" fmla="*/ 1303020 h 2202180"/>
                <a:gd name="connsiteX3" fmla="*/ 15240 w 525780"/>
                <a:gd name="connsiteY3" fmla="*/ 944880 h 2202180"/>
                <a:gd name="connsiteX4" fmla="*/ 274320 w 525780"/>
                <a:gd name="connsiteY4" fmla="*/ 556260 h 2202180"/>
                <a:gd name="connsiteX5" fmla="*/ 439420 w 525780"/>
                <a:gd name="connsiteY5" fmla="*/ 0 h 2202180"/>
                <a:gd name="connsiteX6" fmla="*/ 373380 w 525780"/>
                <a:gd name="connsiteY6" fmla="*/ 822960 h 2202180"/>
                <a:gd name="connsiteX7" fmla="*/ 518160 w 525780"/>
                <a:gd name="connsiteY7" fmla="*/ 1028700 h 2202180"/>
                <a:gd name="connsiteX8" fmla="*/ 335280 w 525780"/>
                <a:gd name="connsiteY8" fmla="*/ 1706880 h 2202180"/>
                <a:gd name="connsiteX9" fmla="*/ 525780 w 525780"/>
                <a:gd name="connsiteY9" fmla="*/ 2186940 h 2202180"/>
                <a:gd name="connsiteX0" fmla="*/ 0 w 525780"/>
                <a:gd name="connsiteY0" fmla="*/ 2202180 h 2202180"/>
                <a:gd name="connsiteX1" fmla="*/ 68580 w 525780"/>
                <a:gd name="connsiteY1" fmla="*/ 1676400 h 2202180"/>
                <a:gd name="connsiteX2" fmla="*/ 220980 w 525780"/>
                <a:gd name="connsiteY2" fmla="*/ 1303020 h 2202180"/>
                <a:gd name="connsiteX3" fmla="*/ 15240 w 525780"/>
                <a:gd name="connsiteY3" fmla="*/ 944880 h 2202180"/>
                <a:gd name="connsiteX4" fmla="*/ 191770 w 525780"/>
                <a:gd name="connsiteY4" fmla="*/ 651510 h 2202180"/>
                <a:gd name="connsiteX5" fmla="*/ 439420 w 525780"/>
                <a:gd name="connsiteY5" fmla="*/ 0 h 2202180"/>
                <a:gd name="connsiteX6" fmla="*/ 373380 w 525780"/>
                <a:gd name="connsiteY6" fmla="*/ 822960 h 2202180"/>
                <a:gd name="connsiteX7" fmla="*/ 518160 w 525780"/>
                <a:gd name="connsiteY7" fmla="*/ 1028700 h 2202180"/>
                <a:gd name="connsiteX8" fmla="*/ 335280 w 525780"/>
                <a:gd name="connsiteY8" fmla="*/ 1706880 h 2202180"/>
                <a:gd name="connsiteX9" fmla="*/ 525780 w 525780"/>
                <a:gd name="connsiteY9" fmla="*/ 2186940 h 220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5780" h="2202180">
                  <a:moveTo>
                    <a:pt x="0" y="2202180"/>
                  </a:moveTo>
                  <a:cubicBezTo>
                    <a:pt x="15875" y="2014220"/>
                    <a:pt x="31750" y="1826260"/>
                    <a:pt x="68580" y="1676400"/>
                  </a:cubicBezTo>
                  <a:cubicBezTo>
                    <a:pt x="105410" y="1526540"/>
                    <a:pt x="229870" y="1424940"/>
                    <a:pt x="220980" y="1303020"/>
                  </a:cubicBezTo>
                  <a:cubicBezTo>
                    <a:pt x="212090" y="1181100"/>
                    <a:pt x="20108" y="1053465"/>
                    <a:pt x="15240" y="944880"/>
                  </a:cubicBezTo>
                  <a:cubicBezTo>
                    <a:pt x="10372" y="836295"/>
                    <a:pt x="121073" y="808990"/>
                    <a:pt x="191770" y="651510"/>
                  </a:cubicBezTo>
                  <a:cubicBezTo>
                    <a:pt x="262467" y="494030"/>
                    <a:pt x="334010" y="387350"/>
                    <a:pt x="439420" y="0"/>
                  </a:cubicBezTo>
                  <a:cubicBezTo>
                    <a:pt x="455930" y="273050"/>
                    <a:pt x="360257" y="651510"/>
                    <a:pt x="373380" y="822960"/>
                  </a:cubicBezTo>
                  <a:cubicBezTo>
                    <a:pt x="386503" y="994410"/>
                    <a:pt x="524510" y="881380"/>
                    <a:pt x="518160" y="1028700"/>
                  </a:cubicBezTo>
                  <a:cubicBezTo>
                    <a:pt x="511810" y="1176020"/>
                    <a:pt x="334010" y="1513840"/>
                    <a:pt x="335280" y="1706880"/>
                  </a:cubicBezTo>
                  <a:cubicBezTo>
                    <a:pt x="336550" y="1899920"/>
                    <a:pt x="525780" y="2186940"/>
                    <a:pt x="525780" y="2186940"/>
                  </a:cubicBezTo>
                </a:path>
              </a:pathLst>
            </a:custGeom>
            <a:solidFill>
              <a:srgbClr val="FFC000">
                <a:alpha val="80000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039D209F-B3B1-985B-BC1B-76E0BBEA2962}"/>
                </a:ext>
              </a:extLst>
            </p:cNvPr>
            <p:cNvSpPr/>
            <p:nvPr/>
          </p:nvSpPr>
          <p:spPr>
            <a:xfrm rot="19707956">
              <a:off x="3215584" y="4319091"/>
              <a:ext cx="161113" cy="542035"/>
            </a:xfrm>
            <a:custGeom>
              <a:avLst/>
              <a:gdLst>
                <a:gd name="connsiteX0" fmla="*/ 156933 w 161113"/>
                <a:gd name="connsiteY0" fmla="*/ 540 h 542035"/>
                <a:gd name="connsiteX1" fmla="*/ 19773 w 161113"/>
                <a:gd name="connsiteY1" fmla="*/ 236760 h 542035"/>
                <a:gd name="connsiteX2" fmla="*/ 35013 w 161113"/>
                <a:gd name="connsiteY2" fmla="*/ 381540 h 542035"/>
                <a:gd name="connsiteX3" fmla="*/ 4533 w 161113"/>
                <a:gd name="connsiteY3" fmla="*/ 541560 h 542035"/>
                <a:gd name="connsiteX4" fmla="*/ 149313 w 161113"/>
                <a:gd name="connsiteY4" fmla="*/ 328200 h 542035"/>
                <a:gd name="connsiteX5" fmla="*/ 126453 w 161113"/>
                <a:gd name="connsiteY5" fmla="*/ 175800 h 542035"/>
                <a:gd name="connsiteX6" fmla="*/ 156933 w 161113"/>
                <a:gd name="connsiteY6" fmla="*/ 540 h 542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1113" h="542035">
                  <a:moveTo>
                    <a:pt x="156933" y="540"/>
                  </a:moveTo>
                  <a:cubicBezTo>
                    <a:pt x="139153" y="10700"/>
                    <a:pt x="40093" y="173260"/>
                    <a:pt x="19773" y="236760"/>
                  </a:cubicBezTo>
                  <a:cubicBezTo>
                    <a:pt x="-547" y="300260"/>
                    <a:pt x="37553" y="330740"/>
                    <a:pt x="35013" y="381540"/>
                  </a:cubicBezTo>
                  <a:cubicBezTo>
                    <a:pt x="32473" y="432340"/>
                    <a:pt x="-14517" y="550450"/>
                    <a:pt x="4533" y="541560"/>
                  </a:cubicBezTo>
                  <a:cubicBezTo>
                    <a:pt x="23583" y="532670"/>
                    <a:pt x="128993" y="389160"/>
                    <a:pt x="149313" y="328200"/>
                  </a:cubicBezTo>
                  <a:cubicBezTo>
                    <a:pt x="169633" y="267240"/>
                    <a:pt x="122643" y="225330"/>
                    <a:pt x="126453" y="175800"/>
                  </a:cubicBezTo>
                  <a:cubicBezTo>
                    <a:pt x="130263" y="126270"/>
                    <a:pt x="174713" y="-9620"/>
                    <a:pt x="156933" y="54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F7665ADC-7EB8-E752-EB28-C652C590EC05}"/>
              </a:ext>
            </a:extLst>
          </p:cNvPr>
          <p:cNvGrpSpPr/>
          <p:nvPr/>
        </p:nvGrpSpPr>
        <p:grpSpPr>
          <a:xfrm>
            <a:off x="7960986" y="3862997"/>
            <a:ext cx="4052636" cy="2995003"/>
            <a:chOff x="5048228" y="3824288"/>
            <a:chExt cx="3583028" cy="2647950"/>
          </a:xfrm>
          <a:solidFill>
            <a:srgbClr val="FF0000">
              <a:alpha val="70000"/>
            </a:srgbClr>
          </a:solidFill>
        </p:grpSpPr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2DCB27ED-7D20-AB76-E8D5-ED7C3B797561}"/>
                </a:ext>
              </a:extLst>
            </p:cNvPr>
            <p:cNvSpPr/>
            <p:nvPr/>
          </p:nvSpPr>
          <p:spPr>
            <a:xfrm>
              <a:off x="5048228" y="4157663"/>
              <a:ext cx="3583028" cy="2314575"/>
            </a:xfrm>
            <a:custGeom>
              <a:avLst/>
              <a:gdLst>
                <a:gd name="connsiteX0" fmla="*/ 223838 w 3581400"/>
                <a:gd name="connsiteY0" fmla="*/ 2300287 h 2314575"/>
                <a:gd name="connsiteX1" fmla="*/ 0 w 3581400"/>
                <a:gd name="connsiteY1" fmla="*/ 1947862 h 2314575"/>
                <a:gd name="connsiteX2" fmla="*/ 247650 w 3581400"/>
                <a:gd name="connsiteY2" fmla="*/ 1490662 h 2314575"/>
                <a:gd name="connsiteX3" fmla="*/ 333375 w 3581400"/>
                <a:gd name="connsiteY3" fmla="*/ 928687 h 2314575"/>
                <a:gd name="connsiteX4" fmla="*/ 414338 w 3581400"/>
                <a:gd name="connsiteY4" fmla="*/ 1090612 h 2314575"/>
                <a:gd name="connsiteX5" fmla="*/ 609600 w 3581400"/>
                <a:gd name="connsiteY5" fmla="*/ 1281112 h 2314575"/>
                <a:gd name="connsiteX6" fmla="*/ 633413 w 3581400"/>
                <a:gd name="connsiteY6" fmla="*/ 895350 h 2314575"/>
                <a:gd name="connsiteX7" fmla="*/ 866775 w 3581400"/>
                <a:gd name="connsiteY7" fmla="*/ 719137 h 2314575"/>
                <a:gd name="connsiteX8" fmla="*/ 938213 w 3581400"/>
                <a:gd name="connsiteY8" fmla="*/ 357187 h 2314575"/>
                <a:gd name="connsiteX9" fmla="*/ 1057275 w 3581400"/>
                <a:gd name="connsiteY9" fmla="*/ 985837 h 2314575"/>
                <a:gd name="connsiteX10" fmla="*/ 1166813 w 3581400"/>
                <a:gd name="connsiteY10" fmla="*/ 709612 h 2314575"/>
                <a:gd name="connsiteX11" fmla="*/ 1457325 w 3581400"/>
                <a:gd name="connsiteY11" fmla="*/ 538162 h 2314575"/>
                <a:gd name="connsiteX12" fmla="*/ 1619250 w 3581400"/>
                <a:gd name="connsiteY12" fmla="*/ 200025 h 2314575"/>
                <a:gd name="connsiteX13" fmla="*/ 1847850 w 3581400"/>
                <a:gd name="connsiteY13" fmla="*/ 0 h 2314575"/>
                <a:gd name="connsiteX14" fmla="*/ 1738313 w 3581400"/>
                <a:gd name="connsiteY14" fmla="*/ 347662 h 2314575"/>
                <a:gd name="connsiteX15" fmla="*/ 1738313 w 3581400"/>
                <a:gd name="connsiteY15" fmla="*/ 957262 h 2314575"/>
                <a:gd name="connsiteX16" fmla="*/ 1838325 w 3581400"/>
                <a:gd name="connsiteY16" fmla="*/ 628650 h 2314575"/>
                <a:gd name="connsiteX17" fmla="*/ 2105025 w 3581400"/>
                <a:gd name="connsiteY17" fmla="*/ 285750 h 2314575"/>
                <a:gd name="connsiteX18" fmla="*/ 2066925 w 3581400"/>
                <a:gd name="connsiteY18" fmla="*/ 609600 h 2314575"/>
                <a:gd name="connsiteX19" fmla="*/ 2205038 w 3581400"/>
                <a:gd name="connsiteY19" fmla="*/ 819150 h 2314575"/>
                <a:gd name="connsiteX20" fmla="*/ 2300288 w 3581400"/>
                <a:gd name="connsiteY20" fmla="*/ 433387 h 2314575"/>
                <a:gd name="connsiteX21" fmla="*/ 2752725 w 3581400"/>
                <a:gd name="connsiteY21" fmla="*/ 66675 h 2314575"/>
                <a:gd name="connsiteX22" fmla="*/ 2700338 w 3581400"/>
                <a:gd name="connsiteY22" fmla="*/ 452437 h 2314575"/>
                <a:gd name="connsiteX23" fmla="*/ 3081338 w 3581400"/>
                <a:gd name="connsiteY23" fmla="*/ 928687 h 2314575"/>
                <a:gd name="connsiteX24" fmla="*/ 3086100 w 3581400"/>
                <a:gd name="connsiteY24" fmla="*/ 1200150 h 2314575"/>
                <a:gd name="connsiteX25" fmla="*/ 3367088 w 3581400"/>
                <a:gd name="connsiteY25" fmla="*/ 828675 h 2314575"/>
                <a:gd name="connsiteX26" fmla="*/ 3362325 w 3581400"/>
                <a:gd name="connsiteY26" fmla="*/ 1243012 h 2314575"/>
                <a:gd name="connsiteX27" fmla="*/ 3581400 w 3581400"/>
                <a:gd name="connsiteY27" fmla="*/ 1743075 h 2314575"/>
                <a:gd name="connsiteX28" fmla="*/ 3395663 w 3581400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7365"/>
                <a:gd name="connsiteY0" fmla="*/ 2300287 h 2314575"/>
                <a:gd name="connsiteX1" fmla="*/ 4359 w 3587365"/>
                <a:gd name="connsiteY1" fmla="*/ 1947862 h 2314575"/>
                <a:gd name="connsiteX2" fmla="*/ 252009 w 3587365"/>
                <a:gd name="connsiteY2" fmla="*/ 1490662 h 2314575"/>
                <a:gd name="connsiteX3" fmla="*/ 337734 w 3587365"/>
                <a:gd name="connsiteY3" fmla="*/ 928687 h 2314575"/>
                <a:gd name="connsiteX4" fmla="*/ 418697 w 3587365"/>
                <a:gd name="connsiteY4" fmla="*/ 1090612 h 2314575"/>
                <a:gd name="connsiteX5" fmla="*/ 613959 w 3587365"/>
                <a:gd name="connsiteY5" fmla="*/ 1281112 h 2314575"/>
                <a:gd name="connsiteX6" fmla="*/ 637772 w 3587365"/>
                <a:gd name="connsiteY6" fmla="*/ 895350 h 2314575"/>
                <a:gd name="connsiteX7" fmla="*/ 871134 w 3587365"/>
                <a:gd name="connsiteY7" fmla="*/ 719137 h 2314575"/>
                <a:gd name="connsiteX8" fmla="*/ 942572 w 3587365"/>
                <a:gd name="connsiteY8" fmla="*/ 357187 h 2314575"/>
                <a:gd name="connsiteX9" fmla="*/ 1061634 w 3587365"/>
                <a:gd name="connsiteY9" fmla="*/ 985837 h 2314575"/>
                <a:gd name="connsiteX10" fmla="*/ 1171172 w 3587365"/>
                <a:gd name="connsiteY10" fmla="*/ 709612 h 2314575"/>
                <a:gd name="connsiteX11" fmla="*/ 1461684 w 3587365"/>
                <a:gd name="connsiteY11" fmla="*/ 538162 h 2314575"/>
                <a:gd name="connsiteX12" fmla="*/ 1623609 w 3587365"/>
                <a:gd name="connsiteY12" fmla="*/ 200025 h 2314575"/>
                <a:gd name="connsiteX13" fmla="*/ 1852209 w 3587365"/>
                <a:gd name="connsiteY13" fmla="*/ 0 h 2314575"/>
                <a:gd name="connsiteX14" fmla="*/ 1742672 w 3587365"/>
                <a:gd name="connsiteY14" fmla="*/ 347662 h 2314575"/>
                <a:gd name="connsiteX15" fmla="*/ 1742672 w 3587365"/>
                <a:gd name="connsiteY15" fmla="*/ 957262 h 2314575"/>
                <a:gd name="connsiteX16" fmla="*/ 1842684 w 3587365"/>
                <a:gd name="connsiteY16" fmla="*/ 628650 h 2314575"/>
                <a:gd name="connsiteX17" fmla="*/ 2109384 w 3587365"/>
                <a:gd name="connsiteY17" fmla="*/ 285750 h 2314575"/>
                <a:gd name="connsiteX18" fmla="*/ 2071284 w 3587365"/>
                <a:gd name="connsiteY18" fmla="*/ 609600 h 2314575"/>
                <a:gd name="connsiteX19" fmla="*/ 2209397 w 3587365"/>
                <a:gd name="connsiteY19" fmla="*/ 819150 h 2314575"/>
                <a:gd name="connsiteX20" fmla="*/ 2304647 w 3587365"/>
                <a:gd name="connsiteY20" fmla="*/ 433387 h 2314575"/>
                <a:gd name="connsiteX21" fmla="*/ 2757084 w 3587365"/>
                <a:gd name="connsiteY21" fmla="*/ 66675 h 2314575"/>
                <a:gd name="connsiteX22" fmla="*/ 2704697 w 3587365"/>
                <a:gd name="connsiteY22" fmla="*/ 452437 h 2314575"/>
                <a:gd name="connsiteX23" fmla="*/ 3085697 w 3587365"/>
                <a:gd name="connsiteY23" fmla="*/ 928687 h 2314575"/>
                <a:gd name="connsiteX24" fmla="*/ 3090459 w 3587365"/>
                <a:gd name="connsiteY24" fmla="*/ 1200150 h 2314575"/>
                <a:gd name="connsiteX25" fmla="*/ 3371447 w 3587365"/>
                <a:gd name="connsiteY25" fmla="*/ 828675 h 2314575"/>
                <a:gd name="connsiteX26" fmla="*/ 3366684 w 3587365"/>
                <a:gd name="connsiteY26" fmla="*/ 1243012 h 2314575"/>
                <a:gd name="connsiteX27" fmla="*/ 3585759 w 3587365"/>
                <a:gd name="connsiteY27" fmla="*/ 1743075 h 2314575"/>
                <a:gd name="connsiteX28" fmla="*/ 3400022 w 3587365"/>
                <a:gd name="connsiteY28" fmla="*/ 2314575 h 2314575"/>
                <a:gd name="connsiteX0" fmla="*/ 228197 w 3587365"/>
                <a:gd name="connsiteY0" fmla="*/ 2300287 h 2314575"/>
                <a:gd name="connsiteX1" fmla="*/ 4359 w 3587365"/>
                <a:gd name="connsiteY1" fmla="*/ 1947862 h 2314575"/>
                <a:gd name="connsiteX2" fmla="*/ 252009 w 3587365"/>
                <a:gd name="connsiteY2" fmla="*/ 1490662 h 2314575"/>
                <a:gd name="connsiteX3" fmla="*/ 337734 w 3587365"/>
                <a:gd name="connsiteY3" fmla="*/ 928687 h 2314575"/>
                <a:gd name="connsiteX4" fmla="*/ 447272 w 3587365"/>
                <a:gd name="connsiteY4" fmla="*/ 1100137 h 2314575"/>
                <a:gd name="connsiteX5" fmla="*/ 613959 w 3587365"/>
                <a:gd name="connsiteY5" fmla="*/ 1281112 h 2314575"/>
                <a:gd name="connsiteX6" fmla="*/ 637772 w 3587365"/>
                <a:gd name="connsiteY6" fmla="*/ 895350 h 2314575"/>
                <a:gd name="connsiteX7" fmla="*/ 871134 w 3587365"/>
                <a:gd name="connsiteY7" fmla="*/ 719137 h 2314575"/>
                <a:gd name="connsiteX8" fmla="*/ 942572 w 3587365"/>
                <a:gd name="connsiteY8" fmla="*/ 357187 h 2314575"/>
                <a:gd name="connsiteX9" fmla="*/ 1061634 w 3587365"/>
                <a:gd name="connsiteY9" fmla="*/ 985837 h 2314575"/>
                <a:gd name="connsiteX10" fmla="*/ 1171172 w 3587365"/>
                <a:gd name="connsiteY10" fmla="*/ 709612 h 2314575"/>
                <a:gd name="connsiteX11" fmla="*/ 1461684 w 3587365"/>
                <a:gd name="connsiteY11" fmla="*/ 538162 h 2314575"/>
                <a:gd name="connsiteX12" fmla="*/ 1623609 w 3587365"/>
                <a:gd name="connsiteY12" fmla="*/ 200025 h 2314575"/>
                <a:gd name="connsiteX13" fmla="*/ 1852209 w 3587365"/>
                <a:gd name="connsiteY13" fmla="*/ 0 h 2314575"/>
                <a:gd name="connsiteX14" fmla="*/ 1742672 w 3587365"/>
                <a:gd name="connsiteY14" fmla="*/ 347662 h 2314575"/>
                <a:gd name="connsiteX15" fmla="*/ 1742672 w 3587365"/>
                <a:gd name="connsiteY15" fmla="*/ 957262 h 2314575"/>
                <a:gd name="connsiteX16" fmla="*/ 1842684 w 3587365"/>
                <a:gd name="connsiteY16" fmla="*/ 628650 h 2314575"/>
                <a:gd name="connsiteX17" fmla="*/ 2109384 w 3587365"/>
                <a:gd name="connsiteY17" fmla="*/ 285750 h 2314575"/>
                <a:gd name="connsiteX18" fmla="*/ 2071284 w 3587365"/>
                <a:gd name="connsiteY18" fmla="*/ 609600 h 2314575"/>
                <a:gd name="connsiteX19" fmla="*/ 2209397 w 3587365"/>
                <a:gd name="connsiteY19" fmla="*/ 819150 h 2314575"/>
                <a:gd name="connsiteX20" fmla="*/ 2304647 w 3587365"/>
                <a:gd name="connsiteY20" fmla="*/ 433387 h 2314575"/>
                <a:gd name="connsiteX21" fmla="*/ 2757084 w 3587365"/>
                <a:gd name="connsiteY21" fmla="*/ 66675 h 2314575"/>
                <a:gd name="connsiteX22" fmla="*/ 2704697 w 3587365"/>
                <a:gd name="connsiteY22" fmla="*/ 452437 h 2314575"/>
                <a:gd name="connsiteX23" fmla="*/ 3085697 w 3587365"/>
                <a:gd name="connsiteY23" fmla="*/ 928687 h 2314575"/>
                <a:gd name="connsiteX24" fmla="*/ 3090459 w 3587365"/>
                <a:gd name="connsiteY24" fmla="*/ 1200150 h 2314575"/>
                <a:gd name="connsiteX25" fmla="*/ 3371447 w 3587365"/>
                <a:gd name="connsiteY25" fmla="*/ 828675 h 2314575"/>
                <a:gd name="connsiteX26" fmla="*/ 3366684 w 3587365"/>
                <a:gd name="connsiteY26" fmla="*/ 1243012 h 2314575"/>
                <a:gd name="connsiteX27" fmla="*/ 3585759 w 3587365"/>
                <a:gd name="connsiteY27" fmla="*/ 1743075 h 2314575"/>
                <a:gd name="connsiteX28" fmla="*/ 3400022 w 3587365"/>
                <a:gd name="connsiteY28" fmla="*/ 2314575 h 2314575"/>
                <a:gd name="connsiteX0" fmla="*/ 228197 w 3587365"/>
                <a:gd name="connsiteY0" fmla="*/ 2300287 h 2314575"/>
                <a:gd name="connsiteX1" fmla="*/ 4359 w 3587365"/>
                <a:gd name="connsiteY1" fmla="*/ 1947862 h 2314575"/>
                <a:gd name="connsiteX2" fmla="*/ 252009 w 3587365"/>
                <a:gd name="connsiteY2" fmla="*/ 1490662 h 2314575"/>
                <a:gd name="connsiteX3" fmla="*/ 337734 w 3587365"/>
                <a:gd name="connsiteY3" fmla="*/ 928687 h 2314575"/>
                <a:gd name="connsiteX4" fmla="*/ 447272 w 3587365"/>
                <a:gd name="connsiteY4" fmla="*/ 1100137 h 2314575"/>
                <a:gd name="connsiteX5" fmla="*/ 613959 w 3587365"/>
                <a:gd name="connsiteY5" fmla="*/ 1281112 h 2314575"/>
                <a:gd name="connsiteX6" fmla="*/ 637772 w 3587365"/>
                <a:gd name="connsiteY6" fmla="*/ 895350 h 2314575"/>
                <a:gd name="connsiteX7" fmla="*/ 871134 w 3587365"/>
                <a:gd name="connsiteY7" fmla="*/ 719137 h 2314575"/>
                <a:gd name="connsiteX8" fmla="*/ 942572 w 3587365"/>
                <a:gd name="connsiteY8" fmla="*/ 357187 h 2314575"/>
                <a:gd name="connsiteX9" fmla="*/ 1061634 w 3587365"/>
                <a:gd name="connsiteY9" fmla="*/ 985837 h 2314575"/>
                <a:gd name="connsiteX10" fmla="*/ 1171172 w 3587365"/>
                <a:gd name="connsiteY10" fmla="*/ 709612 h 2314575"/>
                <a:gd name="connsiteX11" fmla="*/ 1461684 w 3587365"/>
                <a:gd name="connsiteY11" fmla="*/ 538162 h 2314575"/>
                <a:gd name="connsiteX12" fmla="*/ 1623609 w 3587365"/>
                <a:gd name="connsiteY12" fmla="*/ 200025 h 2314575"/>
                <a:gd name="connsiteX13" fmla="*/ 1852209 w 3587365"/>
                <a:gd name="connsiteY13" fmla="*/ 0 h 2314575"/>
                <a:gd name="connsiteX14" fmla="*/ 1742672 w 3587365"/>
                <a:gd name="connsiteY14" fmla="*/ 347662 h 2314575"/>
                <a:gd name="connsiteX15" fmla="*/ 1742672 w 3587365"/>
                <a:gd name="connsiteY15" fmla="*/ 957262 h 2314575"/>
                <a:gd name="connsiteX16" fmla="*/ 1842684 w 3587365"/>
                <a:gd name="connsiteY16" fmla="*/ 628650 h 2314575"/>
                <a:gd name="connsiteX17" fmla="*/ 2109384 w 3587365"/>
                <a:gd name="connsiteY17" fmla="*/ 285750 h 2314575"/>
                <a:gd name="connsiteX18" fmla="*/ 2071284 w 3587365"/>
                <a:gd name="connsiteY18" fmla="*/ 609600 h 2314575"/>
                <a:gd name="connsiteX19" fmla="*/ 2209397 w 3587365"/>
                <a:gd name="connsiteY19" fmla="*/ 819150 h 2314575"/>
                <a:gd name="connsiteX20" fmla="*/ 2304647 w 3587365"/>
                <a:gd name="connsiteY20" fmla="*/ 433387 h 2314575"/>
                <a:gd name="connsiteX21" fmla="*/ 2757084 w 3587365"/>
                <a:gd name="connsiteY21" fmla="*/ 66675 h 2314575"/>
                <a:gd name="connsiteX22" fmla="*/ 2704697 w 3587365"/>
                <a:gd name="connsiteY22" fmla="*/ 452437 h 2314575"/>
                <a:gd name="connsiteX23" fmla="*/ 3085697 w 3587365"/>
                <a:gd name="connsiteY23" fmla="*/ 928687 h 2314575"/>
                <a:gd name="connsiteX24" fmla="*/ 3090459 w 3587365"/>
                <a:gd name="connsiteY24" fmla="*/ 1200150 h 2314575"/>
                <a:gd name="connsiteX25" fmla="*/ 3371447 w 3587365"/>
                <a:gd name="connsiteY25" fmla="*/ 828675 h 2314575"/>
                <a:gd name="connsiteX26" fmla="*/ 3366684 w 3587365"/>
                <a:gd name="connsiteY26" fmla="*/ 1243012 h 2314575"/>
                <a:gd name="connsiteX27" fmla="*/ 3585759 w 3587365"/>
                <a:gd name="connsiteY27" fmla="*/ 1743075 h 2314575"/>
                <a:gd name="connsiteX28" fmla="*/ 3400022 w 3587365"/>
                <a:gd name="connsiteY28" fmla="*/ 2314575 h 2314575"/>
                <a:gd name="connsiteX0" fmla="*/ 223868 w 3583036"/>
                <a:gd name="connsiteY0" fmla="*/ 2300287 h 2314575"/>
                <a:gd name="connsiteX1" fmla="*/ 30 w 3583036"/>
                <a:gd name="connsiteY1" fmla="*/ 1947862 h 2314575"/>
                <a:gd name="connsiteX2" fmla="*/ 206405 w 3583036"/>
                <a:gd name="connsiteY2" fmla="*/ 1477962 h 2314575"/>
                <a:gd name="connsiteX3" fmla="*/ 333405 w 3583036"/>
                <a:gd name="connsiteY3" fmla="*/ 928687 h 2314575"/>
                <a:gd name="connsiteX4" fmla="*/ 442943 w 3583036"/>
                <a:gd name="connsiteY4" fmla="*/ 1100137 h 2314575"/>
                <a:gd name="connsiteX5" fmla="*/ 609630 w 3583036"/>
                <a:gd name="connsiteY5" fmla="*/ 1281112 h 2314575"/>
                <a:gd name="connsiteX6" fmla="*/ 633443 w 3583036"/>
                <a:gd name="connsiteY6" fmla="*/ 895350 h 2314575"/>
                <a:gd name="connsiteX7" fmla="*/ 866805 w 3583036"/>
                <a:gd name="connsiteY7" fmla="*/ 719137 h 2314575"/>
                <a:gd name="connsiteX8" fmla="*/ 938243 w 3583036"/>
                <a:gd name="connsiteY8" fmla="*/ 357187 h 2314575"/>
                <a:gd name="connsiteX9" fmla="*/ 1057305 w 3583036"/>
                <a:gd name="connsiteY9" fmla="*/ 985837 h 2314575"/>
                <a:gd name="connsiteX10" fmla="*/ 1166843 w 3583036"/>
                <a:gd name="connsiteY10" fmla="*/ 709612 h 2314575"/>
                <a:gd name="connsiteX11" fmla="*/ 1457355 w 3583036"/>
                <a:gd name="connsiteY11" fmla="*/ 538162 h 2314575"/>
                <a:gd name="connsiteX12" fmla="*/ 1619280 w 3583036"/>
                <a:gd name="connsiteY12" fmla="*/ 200025 h 2314575"/>
                <a:gd name="connsiteX13" fmla="*/ 1847880 w 3583036"/>
                <a:gd name="connsiteY13" fmla="*/ 0 h 2314575"/>
                <a:gd name="connsiteX14" fmla="*/ 1738343 w 3583036"/>
                <a:gd name="connsiteY14" fmla="*/ 347662 h 2314575"/>
                <a:gd name="connsiteX15" fmla="*/ 1738343 w 3583036"/>
                <a:gd name="connsiteY15" fmla="*/ 957262 h 2314575"/>
                <a:gd name="connsiteX16" fmla="*/ 1838355 w 3583036"/>
                <a:gd name="connsiteY16" fmla="*/ 628650 h 2314575"/>
                <a:gd name="connsiteX17" fmla="*/ 2105055 w 3583036"/>
                <a:gd name="connsiteY17" fmla="*/ 285750 h 2314575"/>
                <a:gd name="connsiteX18" fmla="*/ 2066955 w 3583036"/>
                <a:gd name="connsiteY18" fmla="*/ 609600 h 2314575"/>
                <a:gd name="connsiteX19" fmla="*/ 2205068 w 3583036"/>
                <a:gd name="connsiteY19" fmla="*/ 819150 h 2314575"/>
                <a:gd name="connsiteX20" fmla="*/ 2300318 w 3583036"/>
                <a:gd name="connsiteY20" fmla="*/ 433387 h 2314575"/>
                <a:gd name="connsiteX21" fmla="*/ 2752755 w 3583036"/>
                <a:gd name="connsiteY21" fmla="*/ 66675 h 2314575"/>
                <a:gd name="connsiteX22" fmla="*/ 2700368 w 3583036"/>
                <a:gd name="connsiteY22" fmla="*/ 452437 h 2314575"/>
                <a:gd name="connsiteX23" fmla="*/ 3081368 w 3583036"/>
                <a:gd name="connsiteY23" fmla="*/ 928687 h 2314575"/>
                <a:gd name="connsiteX24" fmla="*/ 3086130 w 3583036"/>
                <a:gd name="connsiteY24" fmla="*/ 1200150 h 2314575"/>
                <a:gd name="connsiteX25" fmla="*/ 3367118 w 3583036"/>
                <a:gd name="connsiteY25" fmla="*/ 828675 h 2314575"/>
                <a:gd name="connsiteX26" fmla="*/ 3362355 w 3583036"/>
                <a:gd name="connsiteY26" fmla="*/ 1243012 h 2314575"/>
                <a:gd name="connsiteX27" fmla="*/ 3581430 w 3583036"/>
                <a:gd name="connsiteY27" fmla="*/ 1743075 h 2314575"/>
                <a:gd name="connsiteX28" fmla="*/ 3395693 w 3583036"/>
                <a:gd name="connsiteY28" fmla="*/ 2314575 h 2314575"/>
                <a:gd name="connsiteX0" fmla="*/ 223860 w 3583028"/>
                <a:gd name="connsiteY0" fmla="*/ 2300287 h 2314575"/>
                <a:gd name="connsiteX1" fmla="*/ 22 w 3583028"/>
                <a:gd name="connsiteY1" fmla="*/ 1947862 h 2314575"/>
                <a:gd name="connsiteX2" fmla="*/ 206397 w 3583028"/>
                <a:gd name="connsiteY2" fmla="*/ 1477962 h 2314575"/>
                <a:gd name="connsiteX3" fmla="*/ 333397 w 3583028"/>
                <a:gd name="connsiteY3" fmla="*/ 928687 h 2314575"/>
                <a:gd name="connsiteX4" fmla="*/ 442935 w 3583028"/>
                <a:gd name="connsiteY4" fmla="*/ 1100137 h 2314575"/>
                <a:gd name="connsiteX5" fmla="*/ 609622 w 3583028"/>
                <a:gd name="connsiteY5" fmla="*/ 1281112 h 2314575"/>
                <a:gd name="connsiteX6" fmla="*/ 633435 w 3583028"/>
                <a:gd name="connsiteY6" fmla="*/ 895350 h 2314575"/>
                <a:gd name="connsiteX7" fmla="*/ 866797 w 3583028"/>
                <a:gd name="connsiteY7" fmla="*/ 719137 h 2314575"/>
                <a:gd name="connsiteX8" fmla="*/ 938235 w 3583028"/>
                <a:gd name="connsiteY8" fmla="*/ 357187 h 2314575"/>
                <a:gd name="connsiteX9" fmla="*/ 1057297 w 3583028"/>
                <a:gd name="connsiteY9" fmla="*/ 985837 h 2314575"/>
                <a:gd name="connsiteX10" fmla="*/ 1166835 w 3583028"/>
                <a:gd name="connsiteY10" fmla="*/ 709612 h 2314575"/>
                <a:gd name="connsiteX11" fmla="*/ 1457347 w 3583028"/>
                <a:gd name="connsiteY11" fmla="*/ 538162 h 2314575"/>
                <a:gd name="connsiteX12" fmla="*/ 1619272 w 3583028"/>
                <a:gd name="connsiteY12" fmla="*/ 200025 h 2314575"/>
                <a:gd name="connsiteX13" fmla="*/ 1847872 w 3583028"/>
                <a:gd name="connsiteY13" fmla="*/ 0 h 2314575"/>
                <a:gd name="connsiteX14" fmla="*/ 1738335 w 3583028"/>
                <a:gd name="connsiteY14" fmla="*/ 347662 h 2314575"/>
                <a:gd name="connsiteX15" fmla="*/ 1738335 w 3583028"/>
                <a:gd name="connsiteY15" fmla="*/ 957262 h 2314575"/>
                <a:gd name="connsiteX16" fmla="*/ 1838347 w 3583028"/>
                <a:gd name="connsiteY16" fmla="*/ 628650 h 2314575"/>
                <a:gd name="connsiteX17" fmla="*/ 2105047 w 3583028"/>
                <a:gd name="connsiteY17" fmla="*/ 285750 h 2314575"/>
                <a:gd name="connsiteX18" fmla="*/ 2066947 w 3583028"/>
                <a:gd name="connsiteY18" fmla="*/ 609600 h 2314575"/>
                <a:gd name="connsiteX19" fmla="*/ 2205060 w 3583028"/>
                <a:gd name="connsiteY19" fmla="*/ 819150 h 2314575"/>
                <a:gd name="connsiteX20" fmla="*/ 2300310 w 3583028"/>
                <a:gd name="connsiteY20" fmla="*/ 433387 h 2314575"/>
                <a:gd name="connsiteX21" fmla="*/ 2752747 w 3583028"/>
                <a:gd name="connsiteY21" fmla="*/ 66675 h 2314575"/>
                <a:gd name="connsiteX22" fmla="*/ 2700360 w 3583028"/>
                <a:gd name="connsiteY22" fmla="*/ 452437 h 2314575"/>
                <a:gd name="connsiteX23" fmla="*/ 3081360 w 3583028"/>
                <a:gd name="connsiteY23" fmla="*/ 928687 h 2314575"/>
                <a:gd name="connsiteX24" fmla="*/ 3086122 w 3583028"/>
                <a:gd name="connsiteY24" fmla="*/ 1200150 h 2314575"/>
                <a:gd name="connsiteX25" fmla="*/ 3367110 w 3583028"/>
                <a:gd name="connsiteY25" fmla="*/ 828675 h 2314575"/>
                <a:gd name="connsiteX26" fmla="*/ 3362347 w 3583028"/>
                <a:gd name="connsiteY26" fmla="*/ 1243012 h 2314575"/>
                <a:gd name="connsiteX27" fmla="*/ 3581422 w 3583028"/>
                <a:gd name="connsiteY27" fmla="*/ 1743075 h 2314575"/>
                <a:gd name="connsiteX28" fmla="*/ 3395685 w 3583028"/>
                <a:gd name="connsiteY28" fmla="*/ 2314575 h 2314575"/>
                <a:gd name="connsiteX0" fmla="*/ 223860 w 3583028"/>
                <a:gd name="connsiteY0" fmla="*/ 2300287 h 2314575"/>
                <a:gd name="connsiteX1" fmla="*/ 22 w 3583028"/>
                <a:gd name="connsiteY1" fmla="*/ 1947862 h 2314575"/>
                <a:gd name="connsiteX2" fmla="*/ 206397 w 3583028"/>
                <a:gd name="connsiteY2" fmla="*/ 1477962 h 2314575"/>
                <a:gd name="connsiteX3" fmla="*/ 333397 w 3583028"/>
                <a:gd name="connsiteY3" fmla="*/ 928687 h 2314575"/>
                <a:gd name="connsiteX4" fmla="*/ 442935 w 3583028"/>
                <a:gd name="connsiteY4" fmla="*/ 1100137 h 2314575"/>
                <a:gd name="connsiteX5" fmla="*/ 609622 w 3583028"/>
                <a:gd name="connsiteY5" fmla="*/ 1281112 h 2314575"/>
                <a:gd name="connsiteX6" fmla="*/ 633435 w 3583028"/>
                <a:gd name="connsiteY6" fmla="*/ 895350 h 2314575"/>
                <a:gd name="connsiteX7" fmla="*/ 866797 w 3583028"/>
                <a:gd name="connsiteY7" fmla="*/ 719137 h 2314575"/>
                <a:gd name="connsiteX8" fmla="*/ 938235 w 3583028"/>
                <a:gd name="connsiteY8" fmla="*/ 357187 h 2314575"/>
                <a:gd name="connsiteX9" fmla="*/ 1057297 w 3583028"/>
                <a:gd name="connsiteY9" fmla="*/ 985837 h 2314575"/>
                <a:gd name="connsiteX10" fmla="*/ 1166835 w 3583028"/>
                <a:gd name="connsiteY10" fmla="*/ 709612 h 2314575"/>
                <a:gd name="connsiteX11" fmla="*/ 1457347 w 3583028"/>
                <a:gd name="connsiteY11" fmla="*/ 538162 h 2314575"/>
                <a:gd name="connsiteX12" fmla="*/ 1619272 w 3583028"/>
                <a:gd name="connsiteY12" fmla="*/ 200025 h 2314575"/>
                <a:gd name="connsiteX13" fmla="*/ 1847872 w 3583028"/>
                <a:gd name="connsiteY13" fmla="*/ 0 h 2314575"/>
                <a:gd name="connsiteX14" fmla="*/ 1738335 w 3583028"/>
                <a:gd name="connsiteY14" fmla="*/ 347662 h 2314575"/>
                <a:gd name="connsiteX15" fmla="*/ 1738335 w 3583028"/>
                <a:gd name="connsiteY15" fmla="*/ 957262 h 2314575"/>
                <a:gd name="connsiteX16" fmla="*/ 1838347 w 3583028"/>
                <a:gd name="connsiteY16" fmla="*/ 628650 h 2314575"/>
                <a:gd name="connsiteX17" fmla="*/ 2105047 w 3583028"/>
                <a:gd name="connsiteY17" fmla="*/ 285750 h 2314575"/>
                <a:gd name="connsiteX18" fmla="*/ 2066947 w 3583028"/>
                <a:gd name="connsiteY18" fmla="*/ 609600 h 2314575"/>
                <a:gd name="connsiteX19" fmla="*/ 2205060 w 3583028"/>
                <a:gd name="connsiteY19" fmla="*/ 819150 h 2314575"/>
                <a:gd name="connsiteX20" fmla="*/ 2300310 w 3583028"/>
                <a:gd name="connsiteY20" fmla="*/ 433387 h 2314575"/>
                <a:gd name="connsiteX21" fmla="*/ 2752747 w 3583028"/>
                <a:gd name="connsiteY21" fmla="*/ 66675 h 2314575"/>
                <a:gd name="connsiteX22" fmla="*/ 2700360 w 3583028"/>
                <a:gd name="connsiteY22" fmla="*/ 452437 h 2314575"/>
                <a:gd name="connsiteX23" fmla="*/ 3081360 w 3583028"/>
                <a:gd name="connsiteY23" fmla="*/ 928687 h 2314575"/>
                <a:gd name="connsiteX24" fmla="*/ 3086122 w 3583028"/>
                <a:gd name="connsiteY24" fmla="*/ 1200150 h 2314575"/>
                <a:gd name="connsiteX25" fmla="*/ 3367110 w 3583028"/>
                <a:gd name="connsiteY25" fmla="*/ 828675 h 2314575"/>
                <a:gd name="connsiteX26" fmla="*/ 3362347 w 3583028"/>
                <a:gd name="connsiteY26" fmla="*/ 1243012 h 2314575"/>
                <a:gd name="connsiteX27" fmla="*/ 3581422 w 3583028"/>
                <a:gd name="connsiteY27" fmla="*/ 1743075 h 2314575"/>
                <a:gd name="connsiteX28" fmla="*/ 3395685 w 3583028"/>
                <a:gd name="connsiteY28" fmla="*/ 2314575 h 2314575"/>
                <a:gd name="connsiteX0" fmla="*/ 223860 w 3583028"/>
                <a:gd name="connsiteY0" fmla="*/ 2300287 h 2314575"/>
                <a:gd name="connsiteX1" fmla="*/ 22 w 3583028"/>
                <a:gd name="connsiteY1" fmla="*/ 1947862 h 2314575"/>
                <a:gd name="connsiteX2" fmla="*/ 206397 w 3583028"/>
                <a:gd name="connsiteY2" fmla="*/ 1477962 h 2314575"/>
                <a:gd name="connsiteX3" fmla="*/ 333397 w 3583028"/>
                <a:gd name="connsiteY3" fmla="*/ 928687 h 2314575"/>
                <a:gd name="connsiteX4" fmla="*/ 442935 w 3583028"/>
                <a:gd name="connsiteY4" fmla="*/ 1100137 h 2314575"/>
                <a:gd name="connsiteX5" fmla="*/ 609622 w 3583028"/>
                <a:gd name="connsiteY5" fmla="*/ 1281112 h 2314575"/>
                <a:gd name="connsiteX6" fmla="*/ 633435 w 3583028"/>
                <a:gd name="connsiteY6" fmla="*/ 895350 h 2314575"/>
                <a:gd name="connsiteX7" fmla="*/ 866797 w 3583028"/>
                <a:gd name="connsiteY7" fmla="*/ 719137 h 2314575"/>
                <a:gd name="connsiteX8" fmla="*/ 938235 w 3583028"/>
                <a:gd name="connsiteY8" fmla="*/ 357187 h 2314575"/>
                <a:gd name="connsiteX9" fmla="*/ 1057297 w 3583028"/>
                <a:gd name="connsiteY9" fmla="*/ 985837 h 2314575"/>
                <a:gd name="connsiteX10" fmla="*/ 1166835 w 3583028"/>
                <a:gd name="connsiteY10" fmla="*/ 709612 h 2314575"/>
                <a:gd name="connsiteX11" fmla="*/ 1457347 w 3583028"/>
                <a:gd name="connsiteY11" fmla="*/ 538162 h 2314575"/>
                <a:gd name="connsiteX12" fmla="*/ 1619272 w 3583028"/>
                <a:gd name="connsiteY12" fmla="*/ 200025 h 2314575"/>
                <a:gd name="connsiteX13" fmla="*/ 1847872 w 3583028"/>
                <a:gd name="connsiteY13" fmla="*/ 0 h 2314575"/>
                <a:gd name="connsiteX14" fmla="*/ 1738335 w 3583028"/>
                <a:gd name="connsiteY14" fmla="*/ 347662 h 2314575"/>
                <a:gd name="connsiteX15" fmla="*/ 1738335 w 3583028"/>
                <a:gd name="connsiteY15" fmla="*/ 957262 h 2314575"/>
                <a:gd name="connsiteX16" fmla="*/ 1838347 w 3583028"/>
                <a:gd name="connsiteY16" fmla="*/ 628650 h 2314575"/>
                <a:gd name="connsiteX17" fmla="*/ 2105047 w 3583028"/>
                <a:gd name="connsiteY17" fmla="*/ 285750 h 2314575"/>
                <a:gd name="connsiteX18" fmla="*/ 2066947 w 3583028"/>
                <a:gd name="connsiteY18" fmla="*/ 609600 h 2314575"/>
                <a:gd name="connsiteX19" fmla="*/ 2205060 w 3583028"/>
                <a:gd name="connsiteY19" fmla="*/ 819150 h 2314575"/>
                <a:gd name="connsiteX20" fmla="*/ 2300310 w 3583028"/>
                <a:gd name="connsiteY20" fmla="*/ 433387 h 2314575"/>
                <a:gd name="connsiteX21" fmla="*/ 2752747 w 3583028"/>
                <a:gd name="connsiteY21" fmla="*/ 66675 h 2314575"/>
                <a:gd name="connsiteX22" fmla="*/ 2700360 w 3583028"/>
                <a:gd name="connsiteY22" fmla="*/ 452437 h 2314575"/>
                <a:gd name="connsiteX23" fmla="*/ 3081360 w 3583028"/>
                <a:gd name="connsiteY23" fmla="*/ 928687 h 2314575"/>
                <a:gd name="connsiteX24" fmla="*/ 3086122 w 3583028"/>
                <a:gd name="connsiteY24" fmla="*/ 1200150 h 2314575"/>
                <a:gd name="connsiteX25" fmla="*/ 3367110 w 3583028"/>
                <a:gd name="connsiteY25" fmla="*/ 828675 h 2314575"/>
                <a:gd name="connsiteX26" fmla="*/ 3362347 w 3583028"/>
                <a:gd name="connsiteY26" fmla="*/ 1243012 h 2314575"/>
                <a:gd name="connsiteX27" fmla="*/ 3581422 w 3583028"/>
                <a:gd name="connsiteY27" fmla="*/ 1743075 h 2314575"/>
                <a:gd name="connsiteX28" fmla="*/ 3395685 w 3583028"/>
                <a:gd name="connsiteY28" fmla="*/ 2314575 h 2314575"/>
                <a:gd name="connsiteX0" fmla="*/ 223860 w 3583028"/>
                <a:gd name="connsiteY0" fmla="*/ 2300287 h 2314575"/>
                <a:gd name="connsiteX1" fmla="*/ 22 w 3583028"/>
                <a:gd name="connsiteY1" fmla="*/ 1947862 h 2314575"/>
                <a:gd name="connsiteX2" fmla="*/ 206397 w 3583028"/>
                <a:gd name="connsiteY2" fmla="*/ 1477962 h 2314575"/>
                <a:gd name="connsiteX3" fmla="*/ 333397 w 3583028"/>
                <a:gd name="connsiteY3" fmla="*/ 928687 h 2314575"/>
                <a:gd name="connsiteX4" fmla="*/ 442935 w 3583028"/>
                <a:gd name="connsiteY4" fmla="*/ 1100137 h 2314575"/>
                <a:gd name="connsiteX5" fmla="*/ 609622 w 3583028"/>
                <a:gd name="connsiteY5" fmla="*/ 1281112 h 2314575"/>
                <a:gd name="connsiteX6" fmla="*/ 633435 w 3583028"/>
                <a:gd name="connsiteY6" fmla="*/ 895350 h 2314575"/>
                <a:gd name="connsiteX7" fmla="*/ 866797 w 3583028"/>
                <a:gd name="connsiteY7" fmla="*/ 719137 h 2314575"/>
                <a:gd name="connsiteX8" fmla="*/ 938235 w 3583028"/>
                <a:gd name="connsiteY8" fmla="*/ 357187 h 2314575"/>
                <a:gd name="connsiteX9" fmla="*/ 1057297 w 3583028"/>
                <a:gd name="connsiteY9" fmla="*/ 985837 h 2314575"/>
                <a:gd name="connsiteX10" fmla="*/ 1166835 w 3583028"/>
                <a:gd name="connsiteY10" fmla="*/ 709612 h 2314575"/>
                <a:gd name="connsiteX11" fmla="*/ 1457347 w 3583028"/>
                <a:gd name="connsiteY11" fmla="*/ 538162 h 2314575"/>
                <a:gd name="connsiteX12" fmla="*/ 1619272 w 3583028"/>
                <a:gd name="connsiteY12" fmla="*/ 200025 h 2314575"/>
                <a:gd name="connsiteX13" fmla="*/ 1847872 w 3583028"/>
                <a:gd name="connsiteY13" fmla="*/ 0 h 2314575"/>
                <a:gd name="connsiteX14" fmla="*/ 1738335 w 3583028"/>
                <a:gd name="connsiteY14" fmla="*/ 347662 h 2314575"/>
                <a:gd name="connsiteX15" fmla="*/ 1738335 w 3583028"/>
                <a:gd name="connsiteY15" fmla="*/ 957262 h 2314575"/>
                <a:gd name="connsiteX16" fmla="*/ 1838347 w 3583028"/>
                <a:gd name="connsiteY16" fmla="*/ 628650 h 2314575"/>
                <a:gd name="connsiteX17" fmla="*/ 2105047 w 3583028"/>
                <a:gd name="connsiteY17" fmla="*/ 285750 h 2314575"/>
                <a:gd name="connsiteX18" fmla="*/ 2066947 w 3583028"/>
                <a:gd name="connsiteY18" fmla="*/ 609600 h 2314575"/>
                <a:gd name="connsiteX19" fmla="*/ 2205060 w 3583028"/>
                <a:gd name="connsiteY19" fmla="*/ 819150 h 2314575"/>
                <a:gd name="connsiteX20" fmla="*/ 2300310 w 3583028"/>
                <a:gd name="connsiteY20" fmla="*/ 433387 h 2314575"/>
                <a:gd name="connsiteX21" fmla="*/ 2752747 w 3583028"/>
                <a:gd name="connsiteY21" fmla="*/ 66675 h 2314575"/>
                <a:gd name="connsiteX22" fmla="*/ 2700360 w 3583028"/>
                <a:gd name="connsiteY22" fmla="*/ 452437 h 2314575"/>
                <a:gd name="connsiteX23" fmla="*/ 3081360 w 3583028"/>
                <a:gd name="connsiteY23" fmla="*/ 928687 h 2314575"/>
                <a:gd name="connsiteX24" fmla="*/ 3086122 w 3583028"/>
                <a:gd name="connsiteY24" fmla="*/ 1200150 h 2314575"/>
                <a:gd name="connsiteX25" fmla="*/ 3367110 w 3583028"/>
                <a:gd name="connsiteY25" fmla="*/ 828675 h 2314575"/>
                <a:gd name="connsiteX26" fmla="*/ 3362347 w 3583028"/>
                <a:gd name="connsiteY26" fmla="*/ 1243012 h 2314575"/>
                <a:gd name="connsiteX27" fmla="*/ 3581422 w 3583028"/>
                <a:gd name="connsiteY27" fmla="*/ 1743075 h 2314575"/>
                <a:gd name="connsiteX28" fmla="*/ 3395685 w 3583028"/>
                <a:gd name="connsiteY28" fmla="*/ 2314575 h 2314575"/>
                <a:gd name="connsiteX0" fmla="*/ 223860 w 3583028"/>
                <a:gd name="connsiteY0" fmla="*/ 2300287 h 2314575"/>
                <a:gd name="connsiteX1" fmla="*/ 22 w 3583028"/>
                <a:gd name="connsiteY1" fmla="*/ 1947862 h 2314575"/>
                <a:gd name="connsiteX2" fmla="*/ 206397 w 3583028"/>
                <a:gd name="connsiteY2" fmla="*/ 1477962 h 2314575"/>
                <a:gd name="connsiteX3" fmla="*/ 333397 w 3583028"/>
                <a:gd name="connsiteY3" fmla="*/ 928687 h 2314575"/>
                <a:gd name="connsiteX4" fmla="*/ 442935 w 3583028"/>
                <a:gd name="connsiteY4" fmla="*/ 1100137 h 2314575"/>
                <a:gd name="connsiteX5" fmla="*/ 609622 w 3583028"/>
                <a:gd name="connsiteY5" fmla="*/ 1281112 h 2314575"/>
                <a:gd name="connsiteX6" fmla="*/ 633435 w 3583028"/>
                <a:gd name="connsiteY6" fmla="*/ 895350 h 2314575"/>
                <a:gd name="connsiteX7" fmla="*/ 866797 w 3583028"/>
                <a:gd name="connsiteY7" fmla="*/ 719137 h 2314575"/>
                <a:gd name="connsiteX8" fmla="*/ 938235 w 3583028"/>
                <a:gd name="connsiteY8" fmla="*/ 357187 h 2314575"/>
                <a:gd name="connsiteX9" fmla="*/ 1057297 w 3583028"/>
                <a:gd name="connsiteY9" fmla="*/ 985837 h 2314575"/>
                <a:gd name="connsiteX10" fmla="*/ 1166835 w 3583028"/>
                <a:gd name="connsiteY10" fmla="*/ 709612 h 2314575"/>
                <a:gd name="connsiteX11" fmla="*/ 1457347 w 3583028"/>
                <a:gd name="connsiteY11" fmla="*/ 538162 h 2314575"/>
                <a:gd name="connsiteX12" fmla="*/ 1619272 w 3583028"/>
                <a:gd name="connsiteY12" fmla="*/ 200025 h 2314575"/>
                <a:gd name="connsiteX13" fmla="*/ 1847872 w 3583028"/>
                <a:gd name="connsiteY13" fmla="*/ 0 h 2314575"/>
                <a:gd name="connsiteX14" fmla="*/ 1738335 w 3583028"/>
                <a:gd name="connsiteY14" fmla="*/ 347662 h 2314575"/>
                <a:gd name="connsiteX15" fmla="*/ 1738335 w 3583028"/>
                <a:gd name="connsiteY15" fmla="*/ 957262 h 2314575"/>
                <a:gd name="connsiteX16" fmla="*/ 1838347 w 3583028"/>
                <a:gd name="connsiteY16" fmla="*/ 628650 h 2314575"/>
                <a:gd name="connsiteX17" fmla="*/ 2105047 w 3583028"/>
                <a:gd name="connsiteY17" fmla="*/ 285750 h 2314575"/>
                <a:gd name="connsiteX18" fmla="*/ 2066947 w 3583028"/>
                <a:gd name="connsiteY18" fmla="*/ 609600 h 2314575"/>
                <a:gd name="connsiteX19" fmla="*/ 2205060 w 3583028"/>
                <a:gd name="connsiteY19" fmla="*/ 819150 h 2314575"/>
                <a:gd name="connsiteX20" fmla="*/ 2300310 w 3583028"/>
                <a:gd name="connsiteY20" fmla="*/ 433387 h 2314575"/>
                <a:gd name="connsiteX21" fmla="*/ 2752747 w 3583028"/>
                <a:gd name="connsiteY21" fmla="*/ 66675 h 2314575"/>
                <a:gd name="connsiteX22" fmla="*/ 2700360 w 3583028"/>
                <a:gd name="connsiteY22" fmla="*/ 452437 h 2314575"/>
                <a:gd name="connsiteX23" fmla="*/ 3081360 w 3583028"/>
                <a:gd name="connsiteY23" fmla="*/ 928687 h 2314575"/>
                <a:gd name="connsiteX24" fmla="*/ 3086122 w 3583028"/>
                <a:gd name="connsiteY24" fmla="*/ 1200150 h 2314575"/>
                <a:gd name="connsiteX25" fmla="*/ 3367110 w 3583028"/>
                <a:gd name="connsiteY25" fmla="*/ 828675 h 2314575"/>
                <a:gd name="connsiteX26" fmla="*/ 3362347 w 3583028"/>
                <a:gd name="connsiteY26" fmla="*/ 1243012 h 2314575"/>
                <a:gd name="connsiteX27" fmla="*/ 3581422 w 3583028"/>
                <a:gd name="connsiteY27" fmla="*/ 1743075 h 2314575"/>
                <a:gd name="connsiteX28" fmla="*/ 3395685 w 3583028"/>
                <a:gd name="connsiteY28" fmla="*/ 2314575 h 2314575"/>
                <a:gd name="connsiteX0" fmla="*/ 223860 w 3583028"/>
                <a:gd name="connsiteY0" fmla="*/ 2300287 h 2314575"/>
                <a:gd name="connsiteX1" fmla="*/ 22 w 3583028"/>
                <a:gd name="connsiteY1" fmla="*/ 1947862 h 2314575"/>
                <a:gd name="connsiteX2" fmla="*/ 206397 w 3583028"/>
                <a:gd name="connsiteY2" fmla="*/ 1477962 h 2314575"/>
                <a:gd name="connsiteX3" fmla="*/ 333397 w 3583028"/>
                <a:gd name="connsiteY3" fmla="*/ 928687 h 2314575"/>
                <a:gd name="connsiteX4" fmla="*/ 442935 w 3583028"/>
                <a:gd name="connsiteY4" fmla="*/ 1100137 h 2314575"/>
                <a:gd name="connsiteX5" fmla="*/ 609622 w 3583028"/>
                <a:gd name="connsiteY5" fmla="*/ 1281112 h 2314575"/>
                <a:gd name="connsiteX6" fmla="*/ 633435 w 3583028"/>
                <a:gd name="connsiteY6" fmla="*/ 895350 h 2314575"/>
                <a:gd name="connsiteX7" fmla="*/ 866797 w 3583028"/>
                <a:gd name="connsiteY7" fmla="*/ 719137 h 2314575"/>
                <a:gd name="connsiteX8" fmla="*/ 938235 w 3583028"/>
                <a:gd name="connsiteY8" fmla="*/ 357187 h 2314575"/>
                <a:gd name="connsiteX9" fmla="*/ 1057297 w 3583028"/>
                <a:gd name="connsiteY9" fmla="*/ 985837 h 2314575"/>
                <a:gd name="connsiteX10" fmla="*/ 1166835 w 3583028"/>
                <a:gd name="connsiteY10" fmla="*/ 709612 h 2314575"/>
                <a:gd name="connsiteX11" fmla="*/ 1457347 w 3583028"/>
                <a:gd name="connsiteY11" fmla="*/ 538162 h 2314575"/>
                <a:gd name="connsiteX12" fmla="*/ 1619272 w 3583028"/>
                <a:gd name="connsiteY12" fmla="*/ 200025 h 2314575"/>
                <a:gd name="connsiteX13" fmla="*/ 1847872 w 3583028"/>
                <a:gd name="connsiteY13" fmla="*/ 0 h 2314575"/>
                <a:gd name="connsiteX14" fmla="*/ 1738335 w 3583028"/>
                <a:gd name="connsiteY14" fmla="*/ 347662 h 2314575"/>
                <a:gd name="connsiteX15" fmla="*/ 1738335 w 3583028"/>
                <a:gd name="connsiteY15" fmla="*/ 957262 h 2314575"/>
                <a:gd name="connsiteX16" fmla="*/ 1838347 w 3583028"/>
                <a:gd name="connsiteY16" fmla="*/ 628650 h 2314575"/>
                <a:gd name="connsiteX17" fmla="*/ 2105047 w 3583028"/>
                <a:gd name="connsiteY17" fmla="*/ 285750 h 2314575"/>
                <a:gd name="connsiteX18" fmla="*/ 2066947 w 3583028"/>
                <a:gd name="connsiteY18" fmla="*/ 609600 h 2314575"/>
                <a:gd name="connsiteX19" fmla="*/ 2205060 w 3583028"/>
                <a:gd name="connsiteY19" fmla="*/ 819150 h 2314575"/>
                <a:gd name="connsiteX20" fmla="*/ 2300310 w 3583028"/>
                <a:gd name="connsiteY20" fmla="*/ 433387 h 2314575"/>
                <a:gd name="connsiteX21" fmla="*/ 2752747 w 3583028"/>
                <a:gd name="connsiteY21" fmla="*/ 66675 h 2314575"/>
                <a:gd name="connsiteX22" fmla="*/ 2700360 w 3583028"/>
                <a:gd name="connsiteY22" fmla="*/ 452437 h 2314575"/>
                <a:gd name="connsiteX23" fmla="*/ 3081360 w 3583028"/>
                <a:gd name="connsiteY23" fmla="*/ 928687 h 2314575"/>
                <a:gd name="connsiteX24" fmla="*/ 3086122 w 3583028"/>
                <a:gd name="connsiteY24" fmla="*/ 1200150 h 2314575"/>
                <a:gd name="connsiteX25" fmla="*/ 3367110 w 3583028"/>
                <a:gd name="connsiteY25" fmla="*/ 828675 h 2314575"/>
                <a:gd name="connsiteX26" fmla="*/ 3362347 w 3583028"/>
                <a:gd name="connsiteY26" fmla="*/ 1243012 h 2314575"/>
                <a:gd name="connsiteX27" fmla="*/ 3581422 w 3583028"/>
                <a:gd name="connsiteY27" fmla="*/ 1743075 h 2314575"/>
                <a:gd name="connsiteX28" fmla="*/ 3395685 w 3583028"/>
                <a:gd name="connsiteY28" fmla="*/ 2314575 h 231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583028" h="2314575">
                  <a:moveTo>
                    <a:pt x="223860" y="2300287"/>
                  </a:moveTo>
                  <a:cubicBezTo>
                    <a:pt x="149247" y="2182812"/>
                    <a:pt x="2932" y="2084916"/>
                    <a:pt x="22" y="1947862"/>
                  </a:cubicBezTo>
                  <a:cubicBezTo>
                    <a:pt x="-2888" y="1810808"/>
                    <a:pt x="286566" y="1608137"/>
                    <a:pt x="206397" y="1477962"/>
                  </a:cubicBezTo>
                  <a:cubicBezTo>
                    <a:pt x="126228" y="1347787"/>
                    <a:pt x="373085" y="1168399"/>
                    <a:pt x="333397" y="928687"/>
                  </a:cubicBezTo>
                  <a:cubicBezTo>
                    <a:pt x="360385" y="982662"/>
                    <a:pt x="446905" y="1005680"/>
                    <a:pt x="442935" y="1100137"/>
                  </a:cubicBezTo>
                  <a:cubicBezTo>
                    <a:pt x="438965" y="1194594"/>
                    <a:pt x="544535" y="1217612"/>
                    <a:pt x="609622" y="1281112"/>
                  </a:cubicBezTo>
                  <a:cubicBezTo>
                    <a:pt x="617560" y="1152525"/>
                    <a:pt x="577079" y="1020763"/>
                    <a:pt x="633435" y="895350"/>
                  </a:cubicBezTo>
                  <a:cubicBezTo>
                    <a:pt x="689791" y="769937"/>
                    <a:pt x="817585" y="775494"/>
                    <a:pt x="866797" y="719137"/>
                  </a:cubicBezTo>
                  <a:cubicBezTo>
                    <a:pt x="916009" y="662780"/>
                    <a:pt x="914422" y="477837"/>
                    <a:pt x="938235" y="357187"/>
                  </a:cubicBezTo>
                  <a:cubicBezTo>
                    <a:pt x="1058884" y="545305"/>
                    <a:pt x="1017610" y="776287"/>
                    <a:pt x="1057297" y="985837"/>
                  </a:cubicBezTo>
                  <a:cubicBezTo>
                    <a:pt x="1162866" y="898525"/>
                    <a:pt x="1081905" y="804862"/>
                    <a:pt x="1166835" y="709612"/>
                  </a:cubicBezTo>
                  <a:cubicBezTo>
                    <a:pt x="1251765" y="614362"/>
                    <a:pt x="1384322" y="603249"/>
                    <a:pt x="1457347" y="538162"/>
                  </a:cubicBezTo>
                  <a:cubicBezTo>
                    <a:pt x="1530372" y="473075"/>
                    <a:pt x="1554979" y="295275"/>
                    <a:pt x="1619272" y="200025"/>
                  </a:cubicBezTo>
                  <a:cubicBezTo>
                    <a:pt x="1683565" y="104775"/>
                    <a:pt x="1771672" y="66675"/>
                    <a:pt x="1847872" y="0"/>
                  </a:cubicBezTo>
                  <a:cubicBezTo>
                    <a:pt x="1811360" y="115887"/>
                    <a:pt x="1693885" y="231775"/>
                    <a:pt x="1738335" y="347662"/>
                  </a:cubicBezTo>
                  <a:cubicBezTo>
                    <a:pt x="1782785" y="463549"/>
                    <a:pt x="1738335" y="754062"/>
                    <a:pt x="1738335" y="957262"/>
                  </a:cubicBezTo>
                  <a:cubicBezTo>
                    <a:pt x="1771672" y="847725"/>
                    <a:pt x="1775640" y="745332"/>
                    <a:pt x="1838347" y="628650"/>
                  </a:cubicBezTo>
                  <a:cubicBezTo>
                    <a:pt x="1901054" y="511968"/>
                    <a:pt x="2016147" y="400050"/>
                    <a:pt x="2105047" y="285750"/>
                  </a:cubicBezTo>
                  <a:cubicBezTo>
                    <a:pt x="2092347" y="393700"/>
                    <a:pt x="2007416" y="561181"/>
                    <a:pt x="2066947" y="609600"/>
                  </a:cubicBezTo>
                  <a:cubicBezTo>
                    <a:pt x="2126478" y="658019"/>
                    <a:pt x="2159022" y="749300"/>
                    <a:pt x="2205060" y="819150"/>
                  </a:cubicBezTo>
                  <a:cubicBezTo>
                    <a:pt x="2214585" y="649287"/>
                    <a:pt x="2194741" y="562768"/>
                    <a:pt x="2300310" y="433387"/>
                  </a:cubicBezTo>
                  <a:cubicBezTo>
                    <a:pt x="2405879" y="304006"/>
                    <a:pt x="2635272" y="284955"/>
                    <a:pt x="2752747" y="66675"/>
                  </a:cubicBezTo>
                  <a:cubicBezTo>
                    <a:pt x="2735285" y="195262"/>
                    <a:pt x="2744017" y="308768"/>
                    <a:pt x="2700360" y="452437"/>
                  </a:cubicBezTo>
                  <a:cubicBezTo>
                    <a:pt x="2656703" y="596106"/>
                    <a:pt x="3041673" y="847724"/>
                    <a:pt x="3081360" y="928687"/>
                  </a:cubicBezTo>
                  <a:cubicBezTo>
                    <a:pt x="3121047" y="1009650"/>
                    <a:pt x="3084535" y="1109662"/>
                    <a:pt x="3086122" y="1200150"/>
                  </a:cubicBezTo>
                  <a:cubicBezTo>
                    <a:pt x="3179785" y="1076325"/>
                    <a:pt x="3282972" y="1035844"/>
                    <a:pt x="3367110" y="828675"/>
                  </a:cubicBezTo>
                  <a:cubicBezTo>
                    <a:pt x="3436960" y="1021556"/>
                    <a:pt x="3367903" y="1100137"/>
                    <a:pt x="3362347" y="1243012"/>
                  </a:cubicBezTo>
                  <a:cubicBezTo>
                    <a:pt x="3356791" y="1385887"/>
                    <a:pt x="3563166" y="1559718"/>
                    <a:pt x="3581422" y="1743075"/>
                  </a:cubicBezTo>
                  <a:cubicBezTo>
                    <a:pt x="3599678" y="1926432"/>
                    <a:pt x="3457597" y="2124075"/>
                    <a:pt x="3395685" y="2314575"/>
                  </a:cubicBez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30D7EF3-BCEA-95BB-12D7-54CF3AF34DBC}"/>
                </a:ext>
              </a:extLst>
            </p:cNvPr>
            <p:cNvSpPr/>
            <p:nvPr/>
          </p:nvSpPr>
          <p:spPr>
            <a:xfrm>
              <a:off x="6107273" y="3824288"/>
              <a:ext cx="379252" cy="695325"/>
            </a:xfrm>
            <a:custGeom>
              <a:avLst/>
              <a:gdLst>
                <a:gd name="connsiteX0" fmla="*/ 104775 w 371475"/>
                <a:gd name="connsiteY0" fmla="*/ 695325 h 695325"/>
                <a:gd name="connsiteX1" fmla="*/ 0 w 371475"/>
                <a:gd name="connsiteY1" fmla="*/ 423862 h 695325"/>
                <a:gd name="connsiteX2" fmla="*/ 176213 w 371475"/>
                <a:gd name="connsiteY2" fmla="*/ 257175 h 695325"/>
                <a:gd name="connsiteX3" fmla="*/ 371475 w 371475"/>
                <a:gd name="connsiteY3" fmla="*/ 0 h 695325"/>
                <a:gd name="connsiteX4" fmla="*/ 276225 w 371475"/>
                <a:gd name="connsiteY4" fmla="*/ 419100 h 695325"/>
                <a:gd name="connsiteX5" fmla="*/ 104775 w 371475"/>
                <a:gd name="connsiteY5" fmla="*/ 695325 h 695325"/>
                <a:gd name="connsiteX0" fmla="*/ 112552 w 379252"/>
                <a:gd name="connsiteY0" fmla="*/ 695325 h 695325"/>
                <a:gd name="connsiteX1" fmla="*/ 7777 w 379252"/>
                <a:gd name="connsiteY1" fmla="*/ 423862 h 695325"/>
                <a:gd name="connsiteX2" fmla="*/ 183990 w 379252"/>
                <a:gd name="connsiteY2" fmla="*/ 257175 h 695325"/>
                <a:gd name="connsiteX3" fmla="*/ 379252 w 379252"/>
                <a:gd name="connsiteY3" fmla="*/ 0 h 695325"/>
                <a:gd name="connsiteX4" fmla="*/ 284002 w 379252"/>
                <a:gd name="connsiteY4" fmla="*/ 419100 h 695325"/>
                <a:gd name="connsiteX5" fmla="*/ 112552 w 379252"/>
                <a:gd name="connsiteY5" fmla="*/ 695325 h 695325"/>
                <a:gd name="connsiteX0" fmla="*/ 112552 w 379252"/>
                <a:gd name="connsiteY0" fmla="*/ 695325 h 695325"/>
                <a:gd name="connsiteX1" fmla="*/ 7777 w 379252"/>
                <a:gd name="connsiteY1" fmla="*/ 423862 h 695325"/>
                <a:gd name="connsiteX2" fmla="*/ 183990 w 379252"/>
                <a:gd name="connsiteY2" fmla="*/ 257175 h 695325"/>
                <a:gd name="connsiteX3" fmla="*/ 379252 w 379252"/>
                <a:gd name="connsiteY3" fmla="*/ 0 h 695325"/>
                <a:gd name="connsiteX4" fmla="*/ 284002 w 379252"/>
                <a:gd name="connsiteY4" fmla="*/ 419100 h 695325"/>
                <a:gd name="connsiteX5" fmla="*/ 112552 w 379252"/>
                <a:gd name="connsiteY5" fmla="*/ 695325 h 695325"/>
                <a:gd name="connsiteX0" fmla="*/ 112552 w 379252"/>
                <a:gd name="connsiteY0" fmla="*/ 695325 h 695325"/>
                <a:gd name="connsiteX1" fmla="*/ 7777 w 379252"/>
                <a:gd name="connsiteY1" fmla="*/ 423862 h 695325"/>
                <a:gd name="connsiteX2" fmla="*/ 183990 w 379252"/>
                <a:gd name="connsiteY2" fmla="*/ 257175 h 695325"/>
                <a:gd name="connsiteX3" fmla="*/ 379252 w 379252"/>
                <a:gd name="connsiteY3" fmla="*/ 0 h 695325"/>
                <a:gd name="connsiteX4" fmla="*/ 284002 w 379252"/>
                <a:gd name="connsiteY4" fmla="*/ 419100 h 695325"/>
                <a:gd name="connsiteX5" fmla="*/ 112552 w 379252"/>
                <a:gd name="connsiteY5" fmla="*/ 695325 h 695325"/>
                <a:gd name="connsiteX0" fmla="*/ 112552 w 379252"/>
                <a:gd name="connsiteY0" fmla="*/ 695325 h 695325"/>
                <a:gd name="connsiteX1" fmla="*/ 7777 w 379252"/>
                <a:gd name="connsiteY1" fmla="*/ 423862 h 695325"/>
                <a:gd name="connsiteX2" fmla="*/ 183990 w 379252"/>
                <a:gd name="connsiteY2" fmla="*/ 257175 h 695325"/>
                <a:gd name="connsiteX3" fmla="*/ 379252 w 379252"/>
                <a:gd name="connsiteY3" fmla="*/ 0 h 695325"/>
                <a:gd name="connsiteX4" fmla="*/ 284002 w 379252"/>
                <a:gd name="connsiteY4" fmla="*/ 419100 h 695325"/>
                <a:gd name="connsiteX5" fmla="*/ 112552 w 379252"/>
                <a:gd name="connsiteY5" fmla="*/ 695325 h 695325"/>
                <a:gd name="connsiteX0" fmla="*/ 112552 w 379252"/>
                <a:gd name="connsiteY0" fmla="*/ 695325 h 695325"/>
                <a:gd name="connsiteX1" fmla="*/ 7777 w 379252"/>
                <a:gd name="connsiteY1" fmla="*/ 423862 h 695325"/>
                <a:gd name="connsiteX2" fmla="*/ 183990 w 379252"/>
                <a:gd name="connsiteY2" fmla="*/ 257175 h 695325"/>
                <a:gd name="connsiteX3" fmla="*/ 379252 w 379252"/>
                <a:gd name="connsiteY3" fmla="*/ 0 h 695325"/>
                <a:gd name="connsiteX4" fmla="*/ 284002 w 379252"/>
                <a:gd name="connsiteY4" fmla="*/ 419100 h 695325"/>
                <a:gd name="connsiteX5" fmla="*/ 112552 w 379252"/>
                <a:gd name="connsiteY5" fmla="*/ 695325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9252" h="695325">
                  <a:moveTo>
                    <a:pt x="112552" y="695325"/>
                  </a:moveTo>
                  <a:cubicBezTo>
                    <a:pt x="77627" y="604837"/>
                    <a:pt x="-29530" y="505618"/>
                    <a:pt x="7777" y="423862"/>
                  </a:cubicBezTo>
                  <a:cubicBezTo>
                    <a:pt x="45084" y="342106"/>
                    <a:pt x="104616" y="338137"/>
                    <a:pt x="183990" y="257175"/>
                  </a:cubicBezTo>
                  <a:cubicBezTo>
                    <a:pt x="263364" y="176213"/>
                    <a:pt x="314165" y="85725"/>
                    <a:pt x="379252" y="0"/>
                  </a:cubicBezTo>
                  <a:cubicBezTo>
                    <a:pt x="309402" y="201612"/>
                    <a:pt x="401478" y="357982"/>
                    <a:pt x="284002" y="419100"/>
                  </a:cubicBezTo>
                  <a:cubicBezTo>
                    <a:pt x="166526" y="480218"/>
                    <a:pt x="169702" y="603250"/>
                    <a:pt x="112552" y="695325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DBF2B740-AC54-654F-052F-C068135D2BF3}"/>
                </a:ext>
              </a:extLst>
            </p:cNvPr>
            <p:cNvSpPr/>
            <p:nvPr/>
          </p:nvSpPr>
          <p:spPr>
            <a:xfrm>
              <a:off x="8130268" y="4181475"/>
              <a:ext cx="356507" cy="619125"/>
            </a:xfrm>
            <a:custGeom>
              <a:avLst/>
              <a:gdLst>
                <a:gd name="connsiteX0" fmla="*/ 0 w 338137"/>
                <a:gd name="connsiteY0" fmla="*/ 600075 h 600075"/>
                <a:gd name="connsiteX1" fmla="*/ 4762 w 338137"/>
                <a:gd name="connsiteY1" fmla="*/ 400050 h 600075"/>
                <a:gd name="connsiteX2" fmla="*/ 338137 w 338137"/>
                <a:gd name="connsiteY2" fmla="*/ 0 h 600075"/>
                <a:gd name="connsiteX3" fmla="*/ 195262 w 338137"/>
                <a:gd name="connsiteY3" fmla="*/ 361950 h 600075"/>
                <a:gd name="connsiteX4" fmla="*/ 0 w 338137"/>
                <a:gd name="connsiteY4" fmla="*/ 600075 h 600075"/>
                <a:gd name="connsiteX0" fmla="*/ 14864 w 353001"/>
                <a:gd name="connsiteY0" fmla="*/ 600075 h 600075"/>
                <a:gd name="connsiteX1" fmla="*/ 19626 w 353001"/>
                <a:gd name="connsiteY1" fmla="*/ 400050 h 600075"/>
                <a:gd name="connsiteX2" fmla="*/ 353001 w 353001"/>
                <a:gd name="connsiteY2" fmla="*/ 0 h 600075"/>
                <a:gd name="connsiteX3" fmla="*/ 210126 w 353001"/>
                <a:gd name="connsiteY3" fmla="*/ 361950 h 600075"/>
                <a:gd name="connsiteX4" fmla="*/ 14864 w 353001"/>
                <a:gd name="connsiteY4" fmla="*/ 600075 h 600075"/>
                <a:gd name="connsiteX0" fmla="*/ 19678 w 360196"/>
                <a:gd name="connsiteY0" fmla="*/ 619125 h 619125"/>
                <a:gd name="connsiteX1" fmla="*/ 26821 w 360196"/>
                <a:gd name="connsiteY1" fmla="*/ 400050 h 619125"/>
                <a:gd name="connsiteX2" fmla="*/ 360196 w 360196"/>
                <a:gd name="connsiteY2" fmla="*/ 0 h 619125"/>
                <a:gd name="connsiteX3" fmla="*/ 217321 w 360196"/>
                <a:gd name="connsiteY3" fmla="*/ 361950 h 619125"/>
                <a:gd name="connsiteX4" fmla="*/ 19678 w 360196"/>
                <a:gd name="connsiteY4" fmla="*/ 619125 h 619125"/>
                <a:gd name="connsiteX0" fmla="*/ 15989 w 356507"/>
                <a:gd name="connsiteY0" fmla="*/ 619125 h 619125"/>
                <a:gd name="connsiteX1" fmla="*/ 23132 w 356507"/>
                <a:gd name="connsiteY1" fmla="*/ 400050 h 619125"/>
                <a:gd name="connsiteX2" fmla="*/ 356507 w 356507"/>
                <a:gd name="connsiteY2" fmla="*/ 0 h 619125"/>
                <a:gd name="connsiteX3" fmla="*/ 213632 w 356507"/>
                <a:gd name="connsiteY3" fmla="*/ 361950 h 619125"/>
                <a:gd name="connsiteX4" fmla="*/ 15989 w 356507"/>
                <a:gd name="connsiteY4" fmla="*/ 619125 h 619125"/>
                <a:gd name="connsiteX0" fmla="*/ 15989 w 356507"/>
                <a:gd name="connsiteY0" fmla="*/ 619125 h 619125"/>
                <a:gd name="connsiteX1" fmla="*/ 23132 w 356507"/>
                <a:gd name="connsiteY1" fmla="*/ 400050 h 619125"/>
                <a:gd name="connsiteX2" fmla="*/ 356507 w 356507"/>
                <a:gd name="connsiteY2" fmla="*/ 0 h 619125"/>
                <a:gd name="connsiteX3" fmla="*/ 213632 w 356507"/>
                <a:gd name="connsiteY3" fmla="*/ 361950 h 619125"/>
                <a:gd name="connsiteX4" fmla="*/ 15989 w 356507"/>
                <a:gd name="connsiteY4" fmla="*/ 619125 h 619125"/>
                <a:gd name="connsiteX0" fmla="*/ 15989 w 356507"/>
                <a:gd name="connsiteY0" fmla="*/ 619125 h 619125"/>
                <a:gd name="connsiteX1" fmla="*/ 23132 w 356507"/>
                <a:gd name="connsiteY1" fmla="*/ 400050 h 619125"/>
                <a:gd name="connsiteX2" fmla="*/ 356507 w 356507"/>
                <a:gd name="connsiteY2" fmla="*/ 0 h 619125"/>
                <a:gd name="connsiteX3" fmla="*/ 251732 w 356507"/>
                <a:gd name="connsiteY3" fmla="*/ 366713 h 619125"/>
                <a:gd name="connsiteX4" fmla="*/ 15989 w 356507"/>
                <a:gd name="connsiteY4" fmla="*/ 619125 h 619125"/>
                <a:gd name="connsiteX0" fmla="*/ 15989 w 356507"/>
                <a:gd name="connsiteY0" fmla="*/ 619125 h 619125"/>
                <a:gd name="connsiteX1" fmla="*/ 23132 w 356507"/>
                <a:gd name="connsiteY1" fmla="*/ 400050 h 619125"/>
                <a:gd name="connsiteX2" fmla="*/ 356507 w 356507"/>
                <a:gd name="connsiteY2" fmla="*/ 0 h 619125"/>
                <a:gd name="connsiteX3" fmla="*/ 251732 w 356507"/>
                <a:gd name="connsiteY3" fmla="*/ 366713 h 619125"/>
                <a:gd name="connsiteX4" fmla="*/ 15989 w 356507"/>
                <a:gd name="connsiteY4" fmla="*/ 619125 h 619125"/>
                <a:gd name="connsiteX0" fmla="*/ 15989 w 356507"/>
                <a:gd name="connsiteY0" fmla="*/ 619125 h 619125"/>
                <a:gd name="connsiteX1" fmla="*/ 23132 w 356507"/>
                <a:gd name="connsiteY1" fmla="*/ 400050 h 619125"/>
                <a:gd name="connsiteX2" fmla="*/ 356507 w 356507"/>
                <a:gd name="connsiteY2" fmla="*/ 0 h 619125"/>
                <a:gd name="connsiteX3" fmla="*/ 251732 w 356507"/>
                <a:gd name="connsiteY3" fmla="*/ 366713 h 619125"/>
                <a:gd name="connsiteX4" fmla="*/ 15989 w 356507"/>
                <a:gd name="connsiteY4" fmla="*/ 619125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6507" h="619125">
                  <a:moveTo>
                    <a:pt x="15989" y="619125"/>
                  </a:moveTo>
                  <a:cubicBezTo>
                    <a:pt x="34245" y="478631"/>
                    <a:pt x="-33621" y="503238"/>
                    <a:pt x="23132" y="400050"/>
                  </a:cubicBezTo>
                  <a:cubicBezTo>
                    <a:pt x="79885" y="296862"/>
                    <a:pt x="223951" y="304800"/>
                    <a:pt x="356507" y="0"/>
                  </a:cubicBezTo>
                  <a:cubicBezTo>
                    <a:pt x="321582" y="122238"/>
                    <a:pt x="315232" y="268288"/>
                    <a:pt x="251732" y="366713"/>
                  </a:cubicBezTo>
                  <a:cubicBezTo>
                    <a:pt x="188232" y="465138"/>
                    <a:pt x="117588" y="440531"/>
                    <a:pt x="15989" y="619125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01CDF40D-AD3E-A841-1853-6325C87D83CD}"/>
                </a:ext>
              </a:extLst>
            </p:cNvPr>
            <p:cNvSpPr/>
            <p:nvPr/>
          </p:nvSpPr>
          <p:spPr>
            <a:xfrm>
              <a:off x="5411938" y="5191125"/>
              <a:ext cx="2846549" cy="1276350"/>
            </a:xfrm>
            <a:custGeom>
              <a:avLst/>
              <a:gdLst>
                <a:gd name="connsiteX0" fmla="*/ 71437 w 2833687"/>
                <a:gd name="connsiteY0" fmla="*/ 1276350 h 1276350"/>
                <a:gd name="connsiteX1" fmla="*/ 0 w 2833687"/>
                <a:gd name="connsiteY1" fmla="*/ 1085850 h 1276350"/>
                <a:gd name="connsiteX2" fmla="*/ 280987 w 2833687"/>
                <a:gd name="connsiteY2" fmla="*/ 738188 h 1276350"/>
                <a:gd name="connsiteX3" fmla="*/ 300037 w 2833687"/>
                <a:gd name="connsiteY3" fmla="*/ 1042988 h 1276350"/>
                <a:gd name="connsiteX4" fmla="*/ 585787 w 2833687"/>
                <a:gd name="connsiteY4" fmla="*/ 619125 h 1276350"/>
                <a:gd name="connsiteX5" fmla="*/ 981075 w 2833687"/>
                <a:gd name="connsiteY5" fmla="*/ 404813 h 1276350"/>
                <a:gd name="connsiteX6" fmla="*/ 876300 w 2833687"/>
                <a:gd name="connsiteY6" fmla="*/ 619125 h 1276350"/>
                <a:gd name="connsiteX7" fmla="*/ 890587 w 2833687"/>
                <a:gd name="connsiteY7" fmla="*/ 847725 h 1276350"/>
                <a:gd name="connsiteX8" fmla="*/ 1157287 w 2833687"/>
                <a:gd name="connsiteY8" fmla="*/ 557213 h 1276350"/>
                <a:gd name="connsiteX9" fmla="*/ 1676400 w 2833687"/>
                <a:gd name="connsiteY9" fmla="*/ 138113 h 1276350"/>
                <a:gd name="connsiteX10" fmla="*/ 1690687 w 2833687"/>
                <a:gd name="connsiteY10" fmla="*/ 547688 h 1276350"/>
                <a:gd name="connsiteX11" fmla="*/ 1819275 w 2833687"/>
                <a:gd name="connsiteY11" fmla="*/ 352425 h 1276350"/>
                <a:gd name="connsiteX12" fmla="*/ 1895475 w 2833687"/>
                <a:gd name="connsiteY12" fmla="*/ 595313 h 1276350"/>
                <a:gd name="connsiteX13" fmla="*/ 2043112 w 2833687"/>
                <a:gd name="connsiteY13" fmla="*/ 252413 h 1276350"/>
                <a:gd name="connsiteX14" fmla="*/ 2371725 w 2833687"/>
                <a:gd name="connsiteY14" fmla="*/ 0 h 1276350"/>
                <a:gd name="connsiteX15" fmla="*/ 2352675 w 2833687"/>
                <a:gd name="connsiteY15" fmla="*/ 361950 h 1276350"/>
                <a:gd name="connsiteX16" fmla="*/ 2552700 w 2833687"/>
                <a:gd name="connsiteY16" fmla="*/ 576263 h 1276350"/>
                <a:gd name="connsiteX17" fmla="*/ 2600325 w 2833687"/>
                <a:gd name="connsiteY17" fmla="*/ 890588 h 1276350"/>
                <a:gd name="connsiteX18" fmla="*/ 2795587 w 2833687"/>
                <a:gd name="connsiteY18" fmla="*/ 533400 h 1276350"/>
                <a:gd name="connsiteX19" fmla="*/ 2771775 w 2833687"/>
                <a:gd name="connsiteY19" fmla="*/ 914400 h 1276350"/>
                <a:gd name="connsiteX20" fmla="*/ 2833687 w 2833687"/>
                <a:gd name="connsiteY20" fmla="*/ 1090613 h 1276350"/>
                <a:gd name="connsiteX21" fmla="*/ 2705100 w 283368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549"/>
                <a:gd name="connsiteY0" fmla="*/ 1276350 h 1276350"/>
                <a:gd name="connsiteX1" fmla="*/ 12550 w 2846549"/>
                <a:gd name="connsiteY1" fmla="*/ 1085850 h 1276350"/>
                <a:gd name="connsiteX2" fmla="*/ 293537 w 2846549"/>
                <a:gd name="connsiteY2" fmla="*/ 738188 h 1276350"/>
                <a:gd name="connsiteX3" fmla="*/ 312587 w 2846549"/>
                <a:gd name="connsiteY3" fmla="*/ 1042988 h 1276350"/>
                <a:gd name="connsiteX4" fmla="*/ 598337 w 2846549"/>
                <a:gd name="connsiteY4" fmla="*/ 619125 h 1276350"/>
                <a:gd name="connsiteX5" fmla="*/ 993625 w 2846549"/>
                <a:gd name="connsiteY5" fmla="*/ 404813 h 1276350"/>
                <a:gd name="connsiteX6" fmla="*/ 888850 w 2846549"/>
                <a:gd name="connsiteY6" fmla="*/ 619125 h 1276350"/>
                <a:gd name="connsiteX7" fmla="*/ 903137 w 2846549"/>
                <a:gd name="connsiteY7" fmla="*/ 847725 h 1276350"/>
                <a:gd name="connsiteX8" fmla="*/ 1169837 w 2846549"/>
                <a:gd name="connsiteY8" fmla="*/ 438150 h 1276350"/>
                <a:gd name="connsiteX9" fmla="*/ 1688950 w 2846549"/>
                <a:gd name="connsiteY9" fmla="*/ 138113 h 1276350"/>
                <a:gd name="connsiteX10" fmla="*/ 1703237 w 2846549"/>
                <a:gd name="connsiteY10" fmla="*/ 547688 h 1276350"/>
                <a:gd name="connsiteX11" fmla="*/ 1831825 w 2846549"/>
                <a:gd name="connsiteY11" fmla="*/ 352425 h 1276350"/>
                <a:gd name="connsiteX12" fmla="*/ 1908025 w 2846549"/>
                <a:gd name="connsiteY12" fmla="*/ 595313 h 1276350"/>
                <a:gd name="connsiteX13" fmla="*/ 2055662 w 2846549"/>
                <a:gd name="connsiteY13" fmla="*/ 252413 h 1276350"/>
                <a:gd name="connsiteX14" fmla="*/ 2384275 w 2846549"/>
                <a:gd name="connsiteY14" fmla="*/ 0 h 1276350"/>
                <a:gd name="connsiteX15" fmla="*/ 2365225 w 2846549"/>
                <a:gd name="connsiteY15" fmla="*/ 361950 h 1276350"/>
                <a:gd name="connsiteX16" fmla="*/ 2565250 w 2846549"/>
                <a:gd name="connsiteY16" fmla="*/ 576263 h 1276350"/>
                <a:gd name="connsiteX17" fmla="*/ 2612875 w 2846549"/>
                <a:gd name="connsiteY17" fmla="*/ 890588 h 1276350"/>
                <a:gd name="connsiteX18" fmla="*/ 2808137 w 2846549"/>
                <a:gd name="connsiteY18" fmla="*/ 533400 h 1276350"/>
                <a:gd name="connsiteX19" fmla="*/ 2784325 w 2846549"/>
                <a:gd name="connsiteY19" fmla="*/ 914400 h 1276350"/>
                <a:gd name="connsiteX20" fmla="*/ 2846237 w 2846549"/>
                <a:gd name="connsiteY20" fmla="*/ 1090613 h 1276350"/>
                <a:gd name="connsiteX21" fmla="*/ 2717650 w 2846549"/>
                <a:gd name="connsiteY21" fmla="*/ 1276350 h 127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846549" h="1276350">
                  <a:moveTo>
                    <a:pt x="83987" y="1276350"/>
                  </a:moveTo>
                  <a:cubicBezTo>
                    <a:pt x="60175" y="1212850"/>
                    <a:pt x="-33487" y="1182687"/>
                    <a:pt x="12550" y="1085850"/>
                  </a:cubicBezTo>
                  <a:cubicBezTo>
                    <a:pt x="58587" y="989013"/>
                    <a:pt x="249881" y="896938"/>
                    <a:pt x="293537" y="738188"/>
                  </a:cubicBezTo>
                  <a:cubicBezTo>
                    <a:pt x="330843" y="844551"/>
                    <a:pt x="306237" y="941388"/>
                    <a:pt x="312587" y="1042988"/>
                  </a:cubicBezTo>
                  <a:cubicBezTo>
                    <a:pt x="376880" y="856456"/>
                    <a:pt x="445142" y="638175"/>
                    <a:pt x="598337" y="619125"/>
                  </a:cubicBezTo>
                  <a:cubicBezTo>
                    <a:pt x="751532" y="600075"/>
                    <a:pt x="885675" y="519113"/>
                    <a:pt x="993625" y="404813"/>
                  </a:cubicBezTo>
                  <a:cubicBezTo>
                    <a:pt x="984893" y="507206"/>
                    <a:pt x="934095" y="538162"/>
                    <a:pt x="888850" y="619125"/>
                  </a:cubicBezTo>
                  <a:cubicBezTo>
                    <a:pt x="843605" y="700088"/>
                    <a:pt x="898375" y="771525"/>
                    <a:pt x="903137" y="847725"/>
                  </a:cubicBezTo>
                  <a:cubicBezTo>
                    <a:pt x="992037" y="711200"/>
                    <a:pt x="1020612" y="581024"/>
                    <a:pt x="1169837" y="438150"/>
                  </a:cubicBezTo>
                  <a:cubicBezTo>
                    <a:pt x="1319062" y="295276"/>
                    <a:pt x="1487337" y="364331"/>
                    <a:pt x="1688950" y="138113"/>
                  </a:cubicBezTo>
                  <a:cubicBezTo>
                    <a:pt x="1660374" y="312738"/>
                    <a:pt x="1698475" y="411163"/>
                    <a:pt x="1703237" y="547688"/>
                  </a:cubicBezTo>
                  <a:cubicBezTo>
                    <a:pt x="1746100" y="482600"/>
                    <a:pt x="1800869" y="477044"/>
                    <a:pt x="1831825" y="352425"/>
                  </a:cubicBezTo>
                  <a:cubicBezTo>
                    <a:pt x="1926281" y="414338"/>
                    <a:pt x="1882625" y="514350"/>
                    <a:pt x="1908025" y="595313"/>
                  </a:cubicBezTo>
                  <a:cubicBezTo>
                    <a:pt x="1957237" y="481013"/>
                    <a:pt x="1965174" y="360363"/>
                    <a:pt x="2055662" y="252413"/>
                  </a:cubicBezTo>
                  <a:cubicBezTo>
                    <a:pt x="2146150" y="144463"/>
                    <a:pt x="2274737" y="84138"/>
                    <a:pt x="2384275" y="0"/>
                  </a:cubicBezTo>
                  <a:cubicBezTo>
                    <a:pt x="2308869" y="208757"/>
                    <a:pt x="2308075" y="273843"/>
                    <a:pt x="2365225" y="361950"/>
                  </a:cubicBezTo>
                  <a:cubicBezTo>
                    <a:pt x="2422375" y="450057"/>
                    <a:pt x="2504132" y="492919"/>
                    <a:pt x="2565250" y="576263"/>
                  </a:cubicBezTo>
                  <a:cubicBezTo>
                    <a:pt x="2626368" y="659607"/>
                    <a:pt x="2597000" y="785813"/>
                    <a:pt x="2612875" y="890588"/>
                  </a:cubicBezTo>
                  <a:cubicBezTo>
                    <a:pt x="2677962" y="771525"/>
                    <a:pt x="2733525" y="738188"/>
                    <a:pt x="2808137" y="533400"/>
                  </a:cubicBezTo>
                  <a:cubicBezTo>
                    <a:pt x="2862113" y="669925"/>
                    <a:pt x="2804170" y="827087"/>
                    <a:pt x="2784325" y="914400"/>
                  </a:cubicBezTo>
                  <a:cubicBezTo>
                    <a:pt x="2764480" y="1001713"/>
                    <a:pt x="2839888" y="1005681"/>
                    <a:pt x="2846237" y="1090613"/>
                  </a:cubicBezTo>
                  <a:cubicBezTo>
                    <a:pt x="2852586" y="1175545"/>
                    <a:pt x="2760512" y="1214438"/>
                    <a:pt x="2717650" y="1276350"/>
                  </a:cubicBezTo>
                </a:path>
              </a:pathLst>
            </a:custGeom>
            <a:solidFill>
              <a:srgbClr val="FFC000">
                <a:alpha val="80000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19E5C5A5-7F54-66BE-7642-9606162AEE9A}"/>
                </a:ext>
              </a:extLst>
            </p:cNvPr>
            <p:cNvSpPr/>
            <p:nvPr/>
          </p:nvSpPr>
          <p:spPr>
            <a:xfrm>
              <a:off x="5167313" y="4591050"/>
              <a:ext cx="157266" cy="457200"/>
            </a:xfrm>
            <a:custGeom>
              <a:avLst/>
              <a:gdLst>
                <a:gd name="connsiteX0" fmla="*/ 109537 w 157162"/>
                <a:gd name="connsiteY0" fmla="*/ 457200 h 457200"/>
                <a:gd name="connsiteX1" fmla="*/ 19050 w 157162"/>
                <a:gd name="connsiteY1" fmla="*/ 304800 h 457200"/>
                <a:gd name="connsiteX2" fmla="*/ 0 w 157162"/>
                <a:gd name="connsiteY2" fmla="*/ 0 h 457200"/>
                <a:gd name="connsiteX3" fmla="*/ 157162 w 157162"/>
                <a:gd name="connsiteY3" fmla="*/ 185738 h 457200"/>
                <a:gd name="connsiteX4" fmla="*/ 109537 w 157162"/>
                <a:gd name="connsiteY4" fmla="*/ 457200 h 457200"/>
                <a:gd name="connsiteX0" fmla="*/ 109537 w 157162"/>
                <a:gd name="connsiteY0" fmla="*/ 457200 h 457200"/>
                <a:gd name="connsiteX1" fmla="*/ 19050 w 157162"/>
                <a:gd name="connsiteY1" fmla="*/ 304800 h 457200"/>
                <a:gd name="connsiteX2" fmla="*/ 0 w 157162"/>
                <a:gd name="connsiteY2" fmla="*/ 0 h 457200"/>
                <a:gd name="connsiteX3" fmla="*/ 157162 w 157162"/>
                <a:gd name="connsiteY3" fmla="*/ 185738 h 457200"/>
                <a:gd name="connsiteX4" fmla="*/ 109537 w 157162"/>
                <a:gd name="connsiteY4" fmla="*/ 457200 h 457200"/>
                <a:gd name="connsiteX0" fmla="*/ 109537 w 157162"/>
                <a:gd name="connsiteY0" fmla="*/ 457200 h 457200"/>
                <a:gd name="connsiteX1" fmla="*/ 19050 w 157162"/>
                <a:gd name="connsiteY1" fmla="*/ 304800 h 457200"/>
                <a:gd name="connsiteX2" fmla="*/ 0 w 157162"/>
                <a:gd name="connsiteY2" fmla="*/ 0 h 457200"/>
                <a:gd name="connsiteX3" fmla="*/ 157162 w 157162"/>
                <a:gd name="connsiteY3" fmla="*/ 185738 h 457200"/>
                <a:gd name="connsiteX4" fmla="*/ 109537 w 157162"/>
                <a:gd name="connsiteY4" fmla="*/ 457200 h 457200"/>
                <a:gd name="connsiteX0" fmla="*/ 109537 w 157162"/>
                <a:gd name="connsiteY0" fmla="*/ 457200 h 457200"/>
                <a:gd name="connsiteX1" fmla="*/ 19050 w 157162"/>
                <a:gd name="connsiteY1" fmla="*/ 304800 h 457200"/>
                <a:gd name="connsiteX2" fmla="*/ 0 w 157162"/>
                <a:gd name="connsiteY2" fmla="*/ 0 h 457200"/>
                <a:gd name="connsiteX3" fmla="*/ 157162 w 157162"/>
                <a:gd name="connsiteY3" fmla="*/ 185738 h 457200"/>
                <a:gd name="connsiteX4" fmla="*/ 109537 w 157162"/>
                <a:gd name="connsiteY4" fmla="*/ 457200 h 457200"/>
                <a:gd name="connsiteX0" fmla="*/ 109537 w 157364"/>
                <a:gd name="connsiteY0" fmla="*/ 457200 h 457200"/>
                <a:gd name="connsiteX1" fmla="*/ 19050 w 157364"/>
                <a:gd name="connsiteY1" fmla="*/ 304800 h 457200"/>
                <a:gd name="connsiteX2" fmla="*/ 0 w 157364"/>
                <a:gd name="connsiteY2" fmla="*/ 0 h 457200"/>
                <a:gd name="connsiteX3" fmla="*/ 157162 w 157364"/>
                <a:gd name="connsiteY3" fmla="*/ 185738 h 457200"/>
                <a:gd name="connsiteX4" fmla="*/ 109537 w 157364"/>
                <a:gd name="connsiteY4" fmla="*/ 457200 h 457200"/>
                <a:gd name="connsiteX0" fmla="*/ 109537 w 157266"/>
                <a:gd name="connsiteY0" fmla="*/ 457200 h 457200"/>
                <a:gd name="connsiteX1" fmla="*/ 19050 w 157266"/>
                <a:gd name="connsiteY1" fmla="*/ 304800 h 457200"/>
                <a:gd name="connsiteX2" fmla="*/ 0 w 157266"/>
                <a:gd name="connsiteY2" fmla="*/ 0 h 457200"/>
                <a:gd name="connsiteX3" fmla="*/ 157162 w 157266"/>
                <a:gd name="connsiteY3" fmla="*/ 185738 h 457200"/>
                <a:gd name="connsiteX4" fmla="*/ 109537 w 157266"/>
                <a:gd name="connsiteY4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266" h="457200">
                  <a:moveTo>
                    <a:pt x="109537" y="457200"/>
                  </a:moveTo>
                  <a:cubicBezTo>
                    <a:pt x="79375" y="406400"/>
                    <a:pt x="30163" y="406400"/>
                    <a:pt x="19050" y="304800"/>
                  </a:cubicBezTo>
                  <a:cubicBezTo>
                    <a:pt x="7937" y="203200"/>
                    <a:pt x="53975" y="101600"/>
                    <a:pt x="0" y="0"/>
                  </a:cubicBezTo>
                  <a:cubicBezTo>
                    <a:pt x="109537" y="59532"/>
                    <a:pt x="153987" y="109539"/>
                    <a:pt x="157162" y="185738"/>
                  </a:cubicBezTo>
                  <a:cubicBezTo>
                    <a:pt x="160337" y="261937"/>
                    <a:pt x="89693" y="319088"/>
                    <a:pt x="109537" y="45720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D8B7E4DF-FB30-56AF-72D2-C16E1B9081D9}"/>
              </a:ext>
            </a:extLst>
          </p:cNvPr>
          <p:cNvGrpSpPr/>
          <p:nvPr/>
        </p:nvGrpSpPr>
        <p:grpSpPr>
          <a:xfrm flipH="1">
            <a:off x="600004" y="3862997"/>
            <a:ext cx="5367082" cy="2995003"/>
            <a:chOff x="5048228" y="3824288"/>
            <a:chExt cx="3583028" cy="2647950"/>
          </a:xfrm>
          <a:solidFill>
            <a:srgbClr val="FF0000">
              <a:alpha val="70000"/>
            </a:srgbClr>
          </a:solidFill>
        </p:grpSpPr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B7F33A22-8067-4FA1-EC69-5A008506BBE9}"/>
                </a:ext>
              </a:extLst>
            </p:cNvPr>
            <p:cNvSpPr/>
            <p:nvPr/>
          </p:nvSpPr>
          <p:spPr>
            <a:xfrm>
              <a:off x="5048228" y="4157663"/>
              <a:ext cx="3583028" cy="2314575"/>
            </a:xfrm>
            <a:custGeom>
              <a:avLst/>
              <a:gdLst>
                <a:gd name="connsiteX0" fmla="*/ 223838 w 3581400"/>
                <a:gd name="connsiteY0" fmla="*/ 2300287 h 2314575"/>
                <a:gd name="connsiteX1" fmla="*/ 0 w 3581400"/>
                <a:gd name="connsiteY1" fmla="*/ 1947862 h 2314575"/>
                <a:gd name="connsiteX2" fmla="*/ 247650 w 3581400"/>
                <a:gd name="connsiteY2" fmla="*/ 1490662 h 2314575"/>
                <a:gd name="connsiteX3" fmla="*/ 333375 w 3581400"/>
                <a:gd name="connsiteY3" fmla="*/ 928687 h 2314575"/>
                <a:gd name="connsiteX4" fmla="*/ 414338 w 3581400"/>
                <a:gd name="connsiteY4" fmla="*/ 1090612 h 2314575"/>
                <a:gd name="connsiteX5" fmla="*/ 609600 w 3581400"/>
                <a:gd name="connsiteY5" fmla="*/ 1281112 h 2314575"/>
                <a:gd name="connsiteX6" fmla="*/ 633413 w 3581400"/>
                <a:gd name="connsiteY6" fmla="*/ 895350 h 2314575"/>
                <a:gd name="connsiteX7" fmla="*/ 866775 w 3581400"/>
                <a:gd name="connsiteY7" fmla="*/ 719137 h 2314575"/>
                <a:gd name="connsiteX8" fmla="*/ 938213 w 3581400"/>
                <a:gd name="connsiteY8" fmla="*/ 357187 h 2314575"/>
                <a:gd name="connsiteX9" fmla="*/ 1057275 w 3581400"/>
                <a:gd name="connsiteY9" fmla="*/ 985837 h 2314575"/>
                <a:gd name="connsiteX10" fmla="*/ 1166813 w 3581400"/>
                <a:gd name="connsiteY10" fmla="*/ 709612 h 2314575"/>
                <a:gd name="connsiteX11" fmla="*/ 1457325 w 3581400"/>
                <a:gd name="connsiteY11" fmla="*/ 538162 h 2314575"/>
                <a:gd name="connsiteX12" fmla="*/ 1619250 w 3581400"/>
                <a:gd name="connsiteY12" fmla="*/ 200025 h 2314575"/>
                <a:gd name="connsiteX13" fmla="*/ 1847850 w 3581400"/>
                <a:gd name="connsiteY13" fmla="*/ 0 h 2314575"/>
                <a:gd name="connsiteX14" fmla="*/ 1738313 w 3581400"/>
                <a:gd name="connsiteY14" fmla="*/ 347662 h 2314575"/>
                <a:gd name="connsiteX15" fmla="*/ 1738313 w 3581400"/>
                <a:gd name="connsiteY15" fmla="*/ 957262 h 2314575"/>
                <a:gd name="connsiteX16" fmla="*/ 1838325 w 3581400"/>
                <a:gd name="connsiteY16" fmla="*/ 628650 h 2314575"/>
                <a:gd name="connsiteX17" fmla="*/ 2105025 w 3581400"/>
                <a:gd name="connsiteY17" fmla="*/ 285750 h 2314575"/>
                <a:gd name="connsiteX18" fmla="*/ 2066925 w 3581400"/>
                <a:gd name="connsiteY18" fmla="*/ 609600 h 2314575"/>
                <a:gd name="connsiteX19" fmla="*/ 2205038 w 3581400"/>
                <a:gd name="connsiteY19" fmla="*/ 819150 h 2314575"/>
                <a:gd name="connsiteX20" fmla="*/ 2300288 w 3581400"/>
                <a:gd name="connsiteY20" fmla="*/ 433387 h 2314575"/>
                <a:gd name="connsiteX21" fmla="*/ 2752725 w 3581400"/>
                <a:gd name="connsiteY21" fmla="*/ 66675 h 2314575"/>
                <a:gd name="connsiteX22" fmla="*/ 2700338 w 3581400"/>
                <a:gd name="connsiteY22" fmla="*/ 452437 h 2314575"/>
                <a:gd name="connsiteX23" fmla="*/ 3081338 w 3581400"/>
                <a:gd name="connsiteY23" fmla="*/ 928687 h 2314575"/>
                <a:gd name="connsiteX24" fmla="*/ 3086100 w 3581400"/>
                <a:gd name="connsiteY24" fmla="*/ 1200150 h 2314575"/>
                <a:gd name="connsiteX25" fmla="*/ 3367088 w 3581400"/>
                <a:gd name="connsiteY25" fmla="*/ 828675 h 2314575"/>
                <a:gd name="connsiteX26" fmla="*/ 3362325 w 3581400"/>
                <a:gd name="connsiteY26" fmla="*/ 1243012 h 2314575"/>
                <a:gd name="connsiteX27" fmla="*/ 3581400 w 3581400"/>
                <a:gd name="connsiteY27" fmla="*/ 1743075 h 2314575"/>
                <a:gd name="connsiteX28" fmla="*/ 3395663 w 3581400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5759"/>
                <a:gd name="connsiteY0" fmla="*/ 2300287 h 2314575"/>
                <a:gd name="connsiteX1" fmla="*/ 4359 w 3585759"/>
                <a:gd name="connsiteY1" fmla="*/ 1947862 h 2314575"/>
                <a:gd name="connsiteX2" fmla="*/ 252009 w 3585759"/>
                <a:gd name="connsiteY2" fmla="*/ 1490662 h 2314575"/>
                <a:gd name="connsiteX3" fmla="*/ 337734 w 3585759"/>
                <a:gd name="connsiteY3" fmla="*/ 928687 h 2314575"/>
                <a:gd name="connsiteX4" fmla="*/ 418697 w 3585759"/>
                <a:gd name="connsiteY4" fmla="*/ 1090612 h 2314575"/>
                <a:gd name="connsiteX5" fmla="*/ 613959 w 3585759"/>
                <a:gd name="connsiteY5" fmla="*/ 1281112 h 2314575"/>
                <a:gd name="connsiteX6" fmla="*/ 637772 w 3585759"/>
                <a:gd name="connsiteY6" fmla="*/ 895350 h 2314575"/>
                <a:gd name="connsiteX7" fmla="*/ 871134 w 3585759"/>
                <a:gd name="connsiteY7" fmla="*/ 719137 h 2314575"/>
                <a:gd name="connsiteX8" fmla="*/ 942572 w 3585759"/>
                <a:gd name="connsiteY8" fmla="*/ 357187 h 2314575"/>
                <a:gd name="connsiteX9" fmla="*/ 1061634 w 3585759"/>
                <a:gd name="connsiteY9" fmla="*/ 985837 h 2314575"/>
                <a:gd name="connsiteX10" fmla="*/ 1171172 w 3585759"/>
                <a:gd name="connsiteY10" fmla="*/ 709612 h 2314575"/>
                <a:gd name="connsiteX11" fmla="*/ 1461684 w 3585759"/>
                <a:gd name="connsiteY11" fmla="*/ 538162 h 2314575"/>
                <a:gd name="connsiteX12" fmla="*/ 1623609 w 3585759"/>
                <a:gd name="connsiteY12" fmla="*/ 200025 h 2314575"/>
                <a:gd name="connsiteX13" fmla="*/ 1852209 w 3585759"/>
                <a:gd name="connsiteY13" fmla="*/ 0 h 2314575"/>
                <a:gd name="connsiteX14" fmla="*/ 1742672 w 3585759"/>
                <a:gd name="connsiteY14" fmla="*/ 347662 h 2314575"/>
                <a:gd name="connsiteX15" fmla="*/ 1742672 w 3585759"/>
                <a:gd name="connsiteY15" fmla="*/ 957262 h 2314575"/>
                <a:gd name="connsiteX16" fmla="*/ 1842684 w 3585759"/>
                <a:gd name="connsiteY16" fmla="*/ 628650 h 2314575"/>
                <a:gd name="connsiteX17" fmla="*/ 2109384 w 3585759"/>
                <a:gd name="connsiteY17" fmla="*/ 285750 h 2314575"/>
                <a:gd name="connsiteX18" fmla="*/ 2071284 w 3585759"/>
                <a:gd name="connsiteY18" fmla="*/ 609600 h 2314575"/>
                <a:gd name="connsiteX19" fmla="*/ 2209397 w 3585759"/>
                <a:gd name="connsiteY19" fmla="*/ 819150 h 2314575"/>
                <a:gd name="connsiteX20" fmla="*/ 2304647 w 3585759"/>
                <a:gd name="connsiteY20" fmla="*/ 433387 h 2314575"/>
                <a:gd name="connsiteX21" fmla="*/ 2757084 w 3585759"/>
                <a:gd name="connsiteY21" fmla="*/ 66675 h 2314575"/>
                <a:gd name="connsiteX22" fmla="*/ 2704697 w 3585759"/>
                <a:gd name="connsiteY22" fmla="*/ 452437 h 2314575"/>
                <a:gd name="connsiteX23" fmla="*/ 3085697 w 3585759"/>
                <a:gd name="connsiteY23" fmla="*/ 928687 h 2314575"/>
                <a:gd name="connsiteX24" fmla="*/ 3090459 w 3585759"/>
                <a:gd name="connsiteY24" fmla="*/ 1200150 h 2314575"/>
                <a:gd name="connsiteX25" fmla="*/ 3371447 w 3585759"/>
                <a:gd name="connsiteY25" fmla="*/ 828675 h 2314575"/>
                <a:gd name="connsiteX26" fmla="*/ 3366684 w 3585759"/>
                <a:gd name="connsiteY26" fmla="*/ 1243012 h 2314575"/>
                <a:gd name="connsiteX27" fmla="*/ 3585759 w 3585759"/>
                <a:gd name="connsiteY27" fmla="*/ 1743075 h 2314575"/>
                <a:gd name="connsiteX28" fmla="*/ 3400022 w 3585759"/>
                <a:gd name="connsiteY28" fmla="*/ 2314575 h 2314575"/>
                <a:gd name="connsiteX0" fmla="*/ 228197 w 3587365"/>
                <a:gd name="connsiteY0" fmla="*/ 2300287 h 2314575"/>
                <a:gd name="connsiteX1" fmla="*/ 4359 w 3587365"/>
                <a:gd name="connsiteY1" fmla="*/ 1947862 h 2314575"/>
                <a:gd name="connsiteX2" fmla="*/ 252009 w 3587365"/>
                <a:gd name="connsiteY2" fmla="*/ 1490662 h 2314575"/>
                <a:gd name="connsiteX3" fmla="*/ 337734 w 3587365"/>
                <a:gd name="connsiteY3" fmla="*/ 928687 h 2314575"/>
                <a:gd name="connsiteX4" fmla="*/ 418697 w 3587365"/>
                <a:gd name="connsiteY4" fmla="*/ 1090612 h 2314575"/>
                <a:gd name="connsiteX5" fmla="*/ 613959 w 3587365"/>
                <a:gd name="connsiteY5" fmla="*/ 1281112 h 2314575"/>
                <a:gd name="connsiteX6" fmla="*/ 637772 w 3587365"/>
                <a:gd name="connsiteY6" fmla="*/ 895350 h 2314575"/>
                <a:gd name="connsiteX7" fmla="*/ 871134 w 3587365"/>
                <a:gd name="connsiteY7" fmla="*/ 719137 h 2314575"/>
                <a:gd name="connsiteX8" fmla="*/ 942572 w 3587365"/>
                <a:gd name="connsiteY8" fmla="*/ 357187 h 2314575"/>
                <a:gd name="connsiteX9" fmla="*/ 1061634 w 3587365"/>
                <a:gd name="connsiteY9" fmla="*/ 985837 h 2314575"/>
                <a:gd name="connsiteX10" fmla="*/ 1171172 w 3587365"/>
                <a:gd name="connsiteY10" fmla="*/ 709612 h 2314575"/>
                <a:gd name="connsiteX11" fmla="*/ 1461684 w 3587365"/>
                <a:gd name="connsiteY11" fmla="*/ 538162 h 2314575"/>
                <a:gd name="connsiteX12" fmla="*/ 1623609 w 3587365"/>
                <a:gd name="connsiteY12" fmla="*/ 200025 h 2314575"/>
                <a:gd name="connsiteX13" fmla="*/ 1852209 w 3587365"/>
                <a:gd name="connsiteY13" fmla="*/ 0 h 2314575"/>
                <a:gd name="connsiteX14" fmla="*/ 1742672 w 3587365"/>
                <a:gd name="connsiteY14" fmla="*/ 347662 h 2314575"/>
                <a:gd name="connsiteX15" fmla="*/ 1742672 w 3587365"/>
                <a:gd name="connsiteY15" fmla="*/ 957262 h 2314575"/>
                <a:gd name="connsiteX16" fmla="*/ 1842684 w 3587365"/>
                <a:gd name="connsiteY16" fmla="*/ 628650 h 2314575"/>
                <a:gd name="connsiteX17" fmla="*/ 2109384 w 3587365"/>
                <a:gd name="connsiteY17" fmla="*/ 285750 h 2314575"/>
                <a:gd name="connsiteX18" fmla="*/ 2071284 w 3587365"/>
                <a:gd name="connsiteY18" fmla="*/ 609600 h 2314575"/>
                <a:gd name="connsiteX19" fmla="*/ 2209397 w 3587365"/>
                <a:gd name="connsiteY19" fmla="*/ 819150 h 2314575"/>
                <a:gd name="connsiteX20" fmla="*/ 2304647 w 3587365"/>
                <a:gd name="connsiteY20" fmla="*/ 433387 h 2314575"/>
                <a:gd name="connsiteX21" fmla="*/ 2757084 w 3587365"/>
                <a:gd name="connsiteY21" fmla="*/ 66675 h 2314575"/>
                <a:gd name="connsiteX22" fmla="*/ 2704697 w 3587365"/>
                <a:gd name="connsiteY22" fmla="*/ 452437 h 2314575"/>
                <a:gd name="connsiteX23" fmla="*/ 3085697 w 3587365"/>
                <a:gd name="connsiteY23" fmla="*/ 928687 h 2314575"/>
                <a:gd name="connsiteX24" fmla="*/ 3090459 w 3587365"/>
                <a:gd name="connsiteY24" fmla="*/ 1200150 h 2314575"/>
                <a:gd name="connsiteX25" fmla="*/ 3371447 w 3587365"/>
                <a:gd name="connsiteY25" fmla="*/ 828675 h 2314575"/>
                <a:gd name="connsiteX26" fmla="*/ 3366684 w 3587365"/>
                <a:gd name="connsiteY26" fmla="*/ 1243012 h 2314575"/>
                <a:gd name="connsiteX27" fmla="*/ 3585759 w 3587365"/>
                <a:gd name="connsiteY27" fmla="*/ 1743075 h 2314575"/>
                <a:gd name="connsiteX28" fmla="*/ 3400022 w 3587365"/>
                <a:gd name="connsiteY28" fmla="*/ 2314575 h 2314575"/>
                <a:gd name="connsiteX0" fmla="*/ 228197 w 3587365"/>
                <a:gd name="connsiteY0" fmla="*/ 2300287 h 2314575"/>
                <a:gd name="connsiteX1" fmla="*/ 4359 w 3587365"/>
                <a:gd name="connsiteY1" fmla="*/ 1947862 h 2314575"/>
                <a:gd name="connsiteX2" fmla="*/ 252009 w 3587365"/>
                <a:gd name="connsiteY2" fmla="*/ 1490662 h 2314575"/>
                <a:gd name="connsiteX3" fmla="*/ 337734 w 3587365"/>
                <a:gd name="connsiteY3" fmla="*/ 928687 h 2314575"/>
                <a:gd name="connsiteX4" fmla="*/ 447272 w 3587365"/>
                <a:gd name="connsiteY4" fmla="*/ 1100137 h 2314575"/>
                <a:gd name="connsiteX5" fmla="*/ 613959 w 3587365"/>
                <a:gd name="connsiteY5" fmla="*/ 1281112 h 2314575"/>
                <a:gd name="connsiteX6" fmla="*/ 637772 w 3587365"/>
                <a:gd name="connsiteY6" fmla="*/ 895350 h 2314575"/>
                <a:gd name="connsiteX7" fmla="*/ 871134 w 3587365"/>
                <a:gd name="connsiteY7" fmla="*/ 719137 h 2314575"/>
                <a:gd name="connsiteX8" fmla="*/ 942572 w 3587365"/>
                <a:gd name="connsiteY8" fmla="*/ 357187 h 2314575"/>
                <a:gd name="connsiteX9" fmla="*/ 1061634 w 3587365"/>
                <a:gd name="connsiteY9" fmla="*/ 985837 h 2314575"/>
                <a:gd name="connsiteX10" fmla="*/ 1171172 w 3587365"/>
                <a:gd name="connsiteY10" fmla="*/ 709612 h 2314575"/>
                <a:gd name="connsiteX11" fmla="*/ 1461684 w 3587365"/>
                <a:gd name="connsiteY11" fmla="*/ 538162 h 2314575"/>
                <a:gd name="connsiteX12" fmla="*/ 1623609 w 3587365"/>
                <a:gd name="connsiteY12" fmla="*/ 200025 h 2314575"/>
                <a:gd name="connsiteX13" fmla="*/ 1852209 w 3587365"/>
                <a:gd name="connsiteY13" fmla="*/ 0 h 2314575"/>
                <a:gd name="connsiteX14" fmla="*/ 1742672 w 3587365"/>
                <a:gd name="connsiteY14" fmla="*/ 347662 h 2314575"/>
                <a:gd name="connsiteX15" fmla="*/ 1742672 w 3587365"/>
                <a:gd name="connsiteY15" fmla="*/ 957262 h 2314575"/>
                <a:gd name="connsiteX16" fmla="*/ 1842684 w 3587365"/>
                <a:gd name="connsiteY16" fmla="*/ 628650 h 2314575"/>
                <a:gd name="connsiteX17" fmla="*/ 2109384 w 3587365"/>
                <a:gd name="connsiteY17" fmla="*/ 285750 h 2314575"/>
                <a:gd name="connsiteX18" fmla="*/ 2071284 w 3587365"/>
                <a:gd name="connsiteY18" fmla="*/ 609600 h 2314575"/>
                <a:gd name="connsiteX19" fmla="*/ 2209397 w 3587365"/>
                <a:gd name="connsiteY19" fmla="*/ 819150 h 2314575"/>
                <a:gd name="connsiteX20" fmla="*/ 2304647 w 3587365"/>
                <a:gd name="connsiteY20" fmla="*/ 433387 h 2314575"/>
                <a:gd name="connsiteX21" fmla="*/ 2757084 w 3587365"/>
                <a:gd name="connsiteY21" fmla="*/ 66675 h 2314575"/>
                <a:gd name="connsiteX22" fmla="*/ 2704697 w 3587365"/>
                <a:gd name="connsiteY22" fmla="*/ 452437 h 2314575"/>
                <a:gd name="connsiteX23" fmla="*/ 3085697 w 3587365"/>
                <a:gd name="connsiteY23" fmla="*/ 928687 h 2314575"/>
                <a:gd name="connsiteX24" fmla="*/ 3090459 w 3587365"/>
                <a:gd name="connsiteY24" fmla="*/ 1200150 h 2314575"/>
                <a:gd name="connsiteX25" fmla="*/ 3371447 w 3587365"/>
                <a:gd name="connsiteY25" fmla="*/ 828675 h 2314575"/>
                <a:gd name="connsiteX26" fmla="*/ 3366684 w 3587365"/>
                <a:gd name="connsiteY26" fmla="*/ 1243012 h 2314575"/>
                <a:gd name="connsiteX27" fmla="*/ 3585759 w 3587365"/>
                <a:gd name="connsiteY27" fmla="*/ 1743075 h 2314575"/>
                <a:gd name="connsiteX28" fmla="*/ 3400022 w 3587365"/>
                <a:gd name="connsiteY28" fmla="*/ 2314575 h 2314575"/>
                <a:gd name="connsiteX0" fmla="*/ 228197 w 3587365"/>
                <a:gd name="connsiteY0" fmla="*/ 2300287 h 2314575"/>
                <a:gd name="connsiteX1" fmla="*/ 4359 w 3587365"/>
                <a:gd name="connsiteY1" fmla="*/ 1947862 h 2314575"/>
                <a:gd name="connsiteX2" fmla="*/ 252009 w 3587365"/>
                <a:gd name="connsiteY2" fmla="*/ 1490662 h 2314575"/>
                <a:gd name="connsiteX3" fmla="*/ 337734 w 3587365"/>
                <a:gd name="connsiteY3" fmla="*/ 928687 h 2314575"/>
                <a:gd name="connsiteX4" fmla="*/ 447272 w 3587365"/>
                <a:gd name="connsiteY4" fmla="*/ 1100137 h 2314575"/>
                <a:gd name="connsiteX5" fmla="*/ 613959 w 3587365"/>
                <a:gd name="connsiteY5" fmla="*/ 1281112 h 2314575"/>
                <a:gd name="connsiteX6" fmla="*/ 637772 w 3587365"/>
                <a:gd name="connsiteY6" fmla="*/ 895350 h 2314575"/>
                <a:gd name="connsiteX7" fmla="*/ 871134 w 3587365"/>
                <a:gd name="connsiteY7" fmla="*/ 719137 h 2314575"/>
                <a:gd name="connsiteX8" fmla="*/ 942572 w 3587365"/>
                <a:gd name="connsiteY8" fmla="*/ 357187 h 2314575"/>
                <a:gd name="connsiteX9" fmla="*/ 1061634 w 3587365"/>
                <a:gd name="connsiteY9" fmla="*/ 985837 h 2314575"/>
                <a:gd name="connsiteX10" fmla="*/ 1171172 w 3587365"/>
                <a:gd name="connsiteY10" fmla="*/ 709612 h 2314575"/>
                <a:gd name="connsiteX11" fmla="*/ 1461684 w 3587365"/>
                <a:gd name="connsiteY11" fmla="*/ 538162 h 2314575"/>
                <a:gd name="connsiteX12" fmla="*/ 1623609 w 3587365"/>
                <a:gd name="connsiteY12" fmla="*/ 200025 h 2314575"/>
                <a:gd name="connsiteX13" fmla="*/ 1852209 w 3587365"/>
                <a:gd name="connsiteY13" fmla="*/ 0 h 2314575"/>
                <a:gd name="connsiteX14" fmla="*/ 1742672 w 3587365"/>
                <a:gd name="connsiteY14" fmla="*/ 347662 h 2314575"/>
                <a:gd name="connsiteX15" fmla="*/ 1742672 w 3587365"/>
                <a:gd name="connsiteY15" fmla="*/ 957262 h 2314575"/>
                <a:gd name="connsiteX16" fmla="*/ 1842684 w 3587365"/>
                <a:gd name="connsiteY16" fmla="*/ 628650 h 2314575"/>
                <a:gd name="connsiteX17" fmla="*/ 2109384 w 3587365"/>
                <a:gd name="connsiteY17" fmla="*/ 285750 h 2314575"/>
                <a:gd name="connsiteX18" fmla="*/ 2071284 w 3587365"/>
                <a:gd name="connsiteY18" fmla="*/ 609600 h 2314575"/>
                <a:gd name="connsiteX19" fmla="*/ 2209397 w 3587365"/>
                <a:gd name="connsiteY19" fmla="*/ 819150 h 2314575"/>
                <a:gd name="connsiteX20" fmla="*/ 2304647 w 3587365"/>
                <a:gd name="connsiteY20" fmla="*/ 433387 h 2314575"/>
                <a:gd name="connsiteX21" fmla="*/ 2757084 w 3587365"/>
                <a:gd name="connsiteY21" fmla="*/ 66675 h 2314575"/>
                <a:gd name="connsiteX22" fmla="*/ 2704697 w 3587365"/>
                <a:gd name="connsiteY22" fmla="*/ 452437 h 2314575"/>
                <a:gd name="connsiteX23" fmla="*/ 3085697 w 3587365"/>
                <a:gd name="connsiteY23" fmla="*/ 928687 h 2314575"/>
                <a:gd name="connsiteX24" fmla="*/ 3090459 w 3587365"/>
                <a:gd name="connsiteY24" fmla="*/ 1200150 h 2314575"/>
                <a:gd name="connsiteX25" fmla="*/ 3371447 w 3587365"/>
                <a:gd name="connsiteY25" fmla="*/ 828675 h 2314575"/>
                <a:gd name="connsiteX26" fmla="*/ 3366684 w 3587365"/>
                <a:gd name="connsiteY26" fmla="*/ 1243012 h 2314575"/>
                <a:gd name="connsiteX27" fmla="*/ 3585759 w 3587365"/>
                <a:gd name="connsiteY27" fmla="*/ 1743075 h 2314575"/>
                <a:gd name="connsiteX28" fmla="*/ 3400022 w 3587365"/>
                <a:gd name="connsiteY28" fmla="*/ 2314575 h 2314575"/>
                <a:gd name="connsiteX0" fmla="*/ 223868 w 3583036"/>
                <a:gd name="connsiteY0" fmla="*/ 2300287 h 2314575"/>
                <a:gd name="connsiteX1" fmla="*/ 30 w 3583036"/>
                <a:gd name="connsiteY1" fmla="*/ 1947862 h 2314575"/>
                <a:gd name="connsiteX2" fmla="*/ 206405 w 3583036"/>
                <a:gd name="connsiteY2" fmla="*/ 1477962 h 2314575"/>
                <a:gd name="connsiteX3" fmla="*/ 333405 w 3583036"/>
                <a:gd name="connsiteY3" fmla="*/ 928687 h 2314575"/>
                <a:gd name="connsiteX4" fmla="*/ 442943 w 3583036"/>
                <a:gd name="connsiteY4" fmla="*/ 1100137 h 2314575"/>
                <a:gd name="connsiteX5" fmla="*/ 609630 w 3583036"/>
                <a:gd name="connsiteY5" fmla="*/ 1281112 h 2314575"/>
                <a:gd name="connsiteX6" fmla="*/ 633443 w 3583036"/>
                <a:gd name="connsiteY6" fmla="*/ 895350 h 2314575"/>
                <a:gd name="connsiteX7" fmla="*/ 866805 w 3583036"/>
                <a:gd name="connsiteY7" fmla="*/ 719137 h 2314575"/>
                <a:gd name="connsiteX8" fmla="*/ 938243 w 3583036"/>
                <a:gd name="connsiteY8" fmla="*/ 357187 h 2314575"/>
                <a:gd name="connsiteX9" fmla="*/ 1057305 w 3583036"/>
                <a:gd name="connsiteY9" fmla="*/ 985837 h 2314575"/>
                <a:gd name="connsiteX10" fmla="*/ 1166843 w 3583036"/>
                <a:gd name="connsiteY10" fmla="*/ 709612 h 2314575"/>
                <a:gd name="connsiteX11" fmla="*/ 1457355 w 3583036"/>
                <a:gd name="connsiteY11" fmla="*/ 538162 h 2314575"/>
                <a:gd name="connsiteX12" fmla="*/ 1619280 w 3583036"/>
                <a:gd name="connsiteY12" fmla="*/ 200025 h 2314575"/>
                <a:gd name="connsiteX13" fmla="*/ 1847880 w 3583036"/>
                <a:gd name="connsiteY13" fmla="*/ 0 h 2314575"/>
                <a:gd name="connsiteX14" fmla="*/ 1738343 w 3583036"/>
                <a:gd name="connsiteY14" fmla="*/ 347662 h 2314575"/>
                <a:gd name="connsiteX15" fmla="*/ 1738343 w 3583036"/>
                <a:gd name="connsiteY15" fmla="*/ 957262 h 2314575"/>
                <a:gd name="connsiteX16" fmla="*/ 1838355 w 3583036"/>
                <a:gd name="connsiteY16" fmla="*/ 628650 h 2314575"/>
                <a:gd name="connsiteX17" fmla="*/ 2105055 w 3583036"/>
                <a:gd name="connsiteY17" fmla="*/ 285750 h 2314575"/>
                <a:gd name="connsiteX18" fmla="*/ 2066955 w 3583036"/>
                <a:gd name="connsiteY18" fmla="*/ 609600 h 2314575"/>
                <a:gd name="connsiteX19" fmla="*/ 2205068 w 3583036"/>
                <a:gd name="connsiteY19" fmla="*/ 819150 h 2314575"/>
                <a:gd name="connsiteX20" fmla="*/ 2300318 w 3583036"/>
                <a:gd name="connsiteY20" fmla="*/ 433387 h 2314575"/>
                <a:gd name="connsiteX21" fmla="*/ 2752755 w 3583036"/>
                <a:gd name="connsiteY21" fmla="*/ 66675 h 2314575"/>
                <a:gd name="connsiteX22" fmla="*/ 2700368 w 3583036"/>
                <a:gd name="connsiteY22" fmla="*/ 452437 h 2314575"/>
                <a:gd name="connsiteX23" fmla="*/ 3081368 w 3583036"/>
                <a:gd name="connsiteY23" fmla="*/ 928687 h 2314575"/>
                <a:gd name="connsiteX24" fmla="*/ 3086130 w 3583036"/>
                <a:gd name="connsiteY24" fmla="*/ 1200150 h 2314575"/>
                <a:gd name="connsiteX25" fmla="*/ 3367118 w 3583036"/>
                <a:gd name="connsiteY25" fmla="*/ 828675 h 2314575"/>
                <a:gd name="connsiteX26" fmla="*/ 3362355 w 3583036"/>
                <a:gd name="connsiteY26" fmla="*/ 1243012 h 2314575"/>
                <a:gd name="connsiteX27" fmla="*/ 3581430 w 3583036"/>
                <a:gd name="connsiteY27" fmla="*/ 1743075 h 2314575"/>
                <a:gd name="connsiteX28" fmla="*/ 3395693 w 3583036"/>
                <a:gd name="connsiteY28" fmla="*/ 2314575 h 2314575"/>
                <a:gd name="connsiteX0" fmla="*/ 223860 w 3583028"/>
                <a:gd name="connsiteY0" fmla="*/ 2300287 h 2314575"/>
                <a:gd name="connsiteX1" fmla="*/ 22 w 3583028"/>
                <a:gd name="connsiteY1" fmla="*/ 1947862 h 2314575"/>
                <a:gd name="connsiteX2" fmla="*/ 206397 w 3583028"/>
                <a:gd name="connsiteY2" fmla="*/ 1477962 h 2314575"/>
                <a:gd name="connsiteX3" fmla="*/ 333397 w 3583028"/>
                <a:gd name="connsiteY3" fmla="*/ 928687 h 2314575"/>
                <a:gd name="connsiteX4" fmla="*/ 442935 w 3583028"/>
                <a:gd name="connsiteY4" fmla="*/ 1100137 h 2314575"/>
                <a:gd name="connsiteX5" fmla="*/ 609622 w 3583028"/>
                <a:gd name="connsiteY5" fmla="*/ 1281112 h 2314575"/>
                <a:gd name="connsiteX6" fmla="*/ 633435 w 3583028"/>
                <a:gd name="connsiteY6" fmla="*/ 895350 h 2314575"/>
                <a:gd name="connsiteX7" fmla="*/ 866797 w 3583028"/>
                <a:gd name="connsiteY7" fmla="*/ 719137 h 2314575"/>
                <a:gd name="connsiteX8" fmla="*/ 938235 w 3583028"/>
                <a:gd name="connsiteY8" fmla="*/ 357187 h 2314575"/>
                <a:gd name="connsiteX9" fmla="*/ 1057297 w 3583028"/>
                <a:gd name="connsiteY9" fmla="*/ 985837 h 2314575"/>
                <a:gd name="connsiteX10" fmla="*/ 1166835 w 3583028"/>
                <a:gd name="connsiteY10" fmla="*/ 709612 h 2314575"/>
                <a:gd name="connsiteX11" fmla="*/ 1457347 w 3583028"/>
                <a:gd name="connsiteY11" fmla="*/ 538162 h 2314575"/>
                <a:gd name="connsiteX12" fmla="*/ 1619272 w 3583028"/>
                <a:gd name="connsiteY12" fmla="*/ 200025 h 2314575"/>
                <a:gd name="connsiteX13" fmla="*/ 1847872 w 3583028"/>
                <a:gd name="connsiteY13" fmla="*/ 0 h 2314575"/>
                <a:gd name="connsiteX14" fmla="*/ 1738335 w 3583028"/>
                <a:gd name="connsiteY14" fmla="*/ 347662 h 2314575"/>
                <a:gd name="connsiteX15" fmla="*/ 1738335 w 3583028"/>
                <a:gd name="connsiteY15" fmla="*/ 957262 h 2314575"/>
                <a:gd name="connsiteX16" fmla="*/ 1838347 w 3583028"/>
                <a:gd name="connsiteY16" fmla="*/ 628650 h 2314575"/>
                <a:gd name="connsiteX17" fmla="*/ 2105047 w 3583028"/>
                <a:gd name="connsiteY17" fmla="*/ 285750 h 2314575"/>
                <a:gd name="connsiteX18" fmla="*/ 2066947 w 3583028"/>
                <a:gd name="connsiteY18" fmla="*/ 609600 h 2314575"/>
                <a:gd name="connsiteX19" fmla="*/ 2205060 w 3583028"/>
                <a:gd name="connsiteY19" fmla="*/ 819150 h 2314575"/>
                <a:gd name="connsiteX20" fmla="*/ 2300310 w 3583028"/>
                <a:gd name="connsiteY20" fmla="*/ 433387 h 2314575"/>
                <a:gd name="connsiteX21" fmla="*/ 2752747 w 3583028"/>
                <a:gd name="connsiteY21" fmla="*/ 66675 h 2314575"/>
                <a:gd name="connsiteX22" fmla="*/ 2700360 w 3583028"/>
                <a:gd name="connsiteY22" fmla="*/ 452437 h 2314575"/>
                <a:gd name="connsiteX23" fmla="*/ 3081360 w 3583028"/>
                <a:gd name="connsiteY23" fmla="*/ 928687 h 2314575"/>
                <a:gd name="connsiteX24" fmla="*/ 3086122 w 3583028"/>
                <a:gd name="connsiteY24" fmla="*/ 1200150 h 2314575"/>
                <a:gd name="connsiteX25" fmla="*/ 3367110 w 3583028"/>
                <a:gd name="connsiteY25" fmla="*/ 828675 h 2314575"/>
                <a:gd name="connsiteX26" fmla="*/ 3362347 w 3583028"/>
                <a:gd name="connsiteY26" fmla="*/ 1243012 h 2314575"/>
                <a:gd name="connsiteX27" fmla="*/ 3581422 w 3583028"/>
                <a:gd name="connsiteY27" fmla="*/ 1743075 h 2314575"/>
                <a:gd name="connsiteX28" fmla="*/ 3395685 w 3583028"/>
                <a:gd name="connsiteY28" fmla="*/ 2314575 h 2314575"/>
                <a:gd name="connsiteX0" fmla="*/ 223860 w 3583028"/>
                <a:gd name="connsiteY0" fmla="*/ 2300287 h 2314575"/>
                <a:gd name="connsiteX1" fmla="*/ 22 w 3583028"/>
                <a:gd name="connsiteY1" fmla="*/ 1947862 h 2314575"/>
                <a:gd name="connsiteX2" fmla="*/ 206397 w 3583028"/>
                <a:gd name="connsiteY2" fmla="*/ 1477962 h 2314575"/>
                <a:gd name="connsiteX3" fmla="*/ 333397 w 3583028"/>
                <a:gd name="connsiteY3" fmla="*/ 928687 h 2314575"/>
                <a:gd name="connsiteX4" fmla="*/ 442935 w 3583028"/>
                <a:gd name="connsiteY4" fmla="*/ 1100137 h 2314575"/>
                <a:gd name="connsiteX5" fmla="*/ 609622 w 3583028"/>
                <a:gd name="connsiteY5" fmla="*/ 1281112 h 2314575"/>
                <a:gd name="connsiteX6" fmla="*/ 633435 w 3583028"/>
                <a:gd name="connsiteY6" fmla="*/ 895350 h 2314575"/>
                <a:gd name="connsiteX7" fmla="*/ 866797 w 3583028"/>
                <a:gd name="connsiteY7" fmla="*/ 719137 h 2314575"/>
                <a:gd name="connsiteX8" fmla="*/ 938235 w 3583028"/>
                <a:gd name="connsiteY8" fmla="*/ 357187 h 2314575"/>
                <a:gd name="connsiteX9" fmla="*/ 1057297 w 3583028"/>
                <a:gd name="connsiteY9" fmla="*/ 985837 h 2314575"/>
                <a:gd name="connsiteX10" fmla="*/ 1166835 w 3583028"/>
                <a:gd name="connsiteY10" fmla="*/ 709612 h 2314575"/>
                <a:gd name="connsiteX11" fmla="*/ 1457347 w 3583028"/>
                <a:gd name="connsiteY11" fmla="*/ 538162 h 2314575"/>
                <a:gd name="connsiteX12" fmla="*/ 1619272 w 3583028"/>
                <a:gd name="connsiteY12" fmla="*/ 200025 h 2314575"/>
                <a:gd name="connsiteX13" fmla="*/ 1847872 w 3583028"/>
                <a:gd name="connsiteY13" fmla="*/ 0 h 2314575"/>
                <a:gd name="connsiteX14" fmla="*/ 1738335 w 3583028"/>
                <a:gd name="connsiteY14" fmla="*/ 347662 h 2314575"/>
                <a:gd name="connsiteX15" fmla="*/ 1738335 w 3583028"/>
                <a:gd name="connsiteY15" fmla="*/ 957262 h 2314575"/>
                <a:gd name="connsiteX16" fmla="*/ 1838347 w 3583028"/>
                <a:gd name="connsiteY16" fmla="*/ 628650 h 2314575"/>
                <a:gd name="connsiteX17" fmla="*/ 2105047 w 3583028"/>
                <a:gd name="connsiteY17" fmla="*/ 285750 h 2314575"/>
                <a:gd name="connsiteX18" fmla="*/ 2066947 w 3583028"/>
                <a:gd name="connsiteY18" fmla="*/ 609600 h 2314575"/>
                <a:gd name="connsiteX19" fmla="*/ 2205060 w 3583028"/>
                <a:gd name="connsiteY19" fmla="*/ 819150 h 2314575"/>
                <a:gd name="connsiteX20" fmla="*/ 2300310 w 3583028"/>
                <a:gd name="connsiteY20" fmla="*/ 433387 h 2314575"/>
                <a:gd name="connsiteX21" fmla="*/ 2752747 w 3583028"/>
                <a:gd name="connsiteY21" fmla="*/ 66675 h 2314575"/>
                <a:gd name="connsiteX22" fmla="*/ 2700360 w 3583028"/>
                <a:gd name="connsiteY22" fmla="*/ 452437 h 2314575"/>
                <a:gd name="connsiteX23" fmla="*/ 3081360 w 3583028"/>
                <a:gd name="connsiteY23" fmla="*/ 928687 h 2314575"/>
                <a:gd name="connsiteX24" fmla="*/ 3086122 w 3583028"/>
                <a:gd name="connsiteY24" fmla="*/ 1200150 h 2314575"/>
                <a:gd name="connsiteX25" fmla="*/ 3367110 w 3583028"/>
                <a:gd name="connsiteY25" fmla="*/ 828675 h 2314575"/>
                <a:gd name="connsiteX26" fmla="*/ 3362347 w 3583028"/>
                <a:gd name="connsiteY26" fmla="*/ 1243012 h 2314575"/>
                <a:gd name="connsiteX27" fmla="*/ 3581422 w 3583028"/>
                <a:gd name="connsiteY27" fmla="*/ 1743075 h 2314575"/>
                <a:gd name="connsiteX28" fmla="*/ 3395685 w 3583028"/>
                <a:gd name="connsiteY28" fmla="*/ 2314575 h 2314575"/>
                <a:gd name="connsiteX0" fmla="*/ 223860 w 3583028"/>
                <a:gd name="connsiteY0" fmla="*/ 2300287 h 2314575"/>
                <a:gd name="connsiteX1" fmla="*/ 22 w 3583028"/>
                <a:gd name="connsiteY1" fmla="*/ 1947862 h 2314575"/>
                <a:gd name="connsiteX2" fmla="*/ 206397 w 3583028"/>
                <a:gd name="connsiteY2" fmla="*/ 1477962 h 2314575"/>
                <a:gd name="connsiteX3" fmla="*/ 333397 w 3583028"/>
                <a:gd name="connsiteY3" fmla="*/ 928687 h 2314575"/>
                <a:gd name="connsiteX4" fmla="*/ 442935 w 3583028"/>
                <a:gd name="connsiteY4" fmla="*/ 1100137 h 2314575"/>
                <a:gd name="connsiteX5" fmla="*/ 609622 w 3583028"/>
                <a:gd name="connsiteY5" fmla="*/ 1281112 h 2314575"/>
                <a:gd name="connsiteX6" fmla="*/ 633435 w 3583028"/>
                <a:gd name="connsiteY6" fmla="*/ 895350 h 2314575"/>
                <a:gd name="connsiteX7" fmla="*/ 866797 w 3583028"/>
                <a:gd name="connsiteY7" fmla="*/ 719137 h 2314575"/>
                <a:gd name="connsiteX8" fmla="*/ 938235 w 3583028"/>
                <a:gd name="connsiteY8" fmla="*/ 357187 h 2314575"/>
                <a:gd name="connsiteX9" fmla="*/ 1057297 w 3583028"/>
                <a:gd name="connsiteY9" fmla="*/ 985837 h 2314575"/>
                <a:gd name="connsiteX10" fmla="*/ 1166835 w 3583028"/>
                <a:gd name="connsiteY10" fmla="*/ 709612 h 2314575"/>
                <a:gd name="connsiteX11" fmla="*/ 1457347 w 3583028"/>
                <a:gd name="connsiteY11" fmla="*/ 538162 h 2314575"/>
                <a:gd name="connsiteX12" fmla="*/ 1619272 w 3583028"/>
                <a:gd name="connsiteY12" fmla="*/ 200025 h 2314575"/>
                <a:gd name="connsiteX13" fmla="*/ 1847872 w 3583028"/>
                <a:gd name="connsiteY13" fmla="*/ 0 h 2314575"/>
                <a:gd name="connsiteX14" fmla="*/ 1738335 w 3583028"/>
                <a:gd name="connsiteY14" fmla="*/ 347662 h 2314575"/>
                <a:gd name="connsiteX15" fmla="*/ 1738335 w 3583028"/>
                <a:gd name="connsiteY15" fmla="*/ 957262 h 2314575"/>
                <a:gd name="connsiteX16" fmla="*/ 1838347 w 3583028"/>
                <a:gd name="connsiteY16" fmla="*/ 628650 h 2314575"/>
                <a:gd name="connsiteX17" fmla="*/ 2105047 w 3583028"/>
                <a:gd name="connsiteY17" fmla="*/ 285750 h 2314575"/>
                <a:gd name="connsiteX18" fmla="*/ 2066947 w 3583028"/>
                <a:gd name="connsiteY18" fmla="*/ 609600 h 2314575"/>
                <a:gd name="connsiteX19" fmla="*/ 2205060 w 3583028"/>
                <a:gd name="connsiteY19" fmla="*/ 819150 h 2314575"/>
                <a:gd name="connsiteX20" fmla="*/ 2300310 w 3583028"/>
                <a:gd name="connsiteY20" fmla="*/ 433387 h 2314575"/>
                <a:gd name="connsiteX21" fmla="*/ 2752747 w 3583028"/>
                <a:gd name="connsiteY21" fmla="*/ 66675 h 2314575"/>
                <a:gd name="connsiteX22" fmla="*/ 2700360 w 3583028"/>
                <a:gd name="connsiteY22" fmla="*/ 452437 h 2314575"/>
                <a:gd name="connsiteX23" fmla="*/ 3081360 w 3583028"/>
                <a:gd name="connsiteY23" fmla="*/ 928687 h 2314575"/>
                <a:gd name="connsiteX24" fmla="*/ 3086122 w 3583028"/>
                <a:gd name="connsiteY24" fmla="*/ 1200150 h 2314575"/>
                <a:gd name="connsiteX25" fmla="*/ 3367110 w 3583028"/>
                <a:gd name="connsiteY25" fmla="*/ 828675 h 2314575"/>
                <a:gd name="connsiteX26" fmla="*/ 3362347 w 3583028"/>
                <a:gd name="connsiteY26" fmla="*/ 1243012 h 2314575"/>
                <a:gd name="connsiteX27" fmla="*/ 3581422 w 3583028"/>
                <a:gd name="connsiteY27" fmla="*/ 1743075 h 2314575"/>
                <a:gd name="connsiteX28" fmla="*/ 3395685 w 3583028"/>
                <a:gd name="connsiteY28" fmla="*/ 2314575 h 2314575"/>
                <a:gd name="connsiteX0" fmla="*/ 223860 w 3583028"/>
                <a:gd name="connsiteY0" fmla="*/ 2300287 h 2314575"/>
                <a:gd name="connsiteX1" fmla="*/ 22 w 3583028"/>
                <a:gd name="connsiteY1" fmla="*/ 1947862 h 2314575"/>
                <a:gd name="connsiteX2" fmla="*/ 206397 w 3583028"/>
                <a:gd name="connsiteY2" fmla="*/ 1477962 h 2314575"/>
                <a:gd name="connsiteX3" fmla="*/ 333397 w 3583028"/>
                <a:gd name="connsiteY3" fmla="*/ 928687 h 2314575"/>
                <a:gd name="connsiteX4" fmla="*/ 442935 w 3583028"/>
                <a:gd name="connsiteY4" fmla="*/ 1100137 h 2314575"/>
                <a:gd name="connsiteX5" fmla="*/ 609622 w 3583028"/>
                <a:gd name="connsiteY5" fmla="*/ 1281112 h 2314575"/>
                <a:gd name="connsiteX6" fmla="*/ 633435 w 3583028"/>
                <a:gd name="connsiteY6" fmla="*/ 895350 h 2314575"/>
                <a:gd name="connsiteX7" fmla="*/ 866797 w 3583028"/>
                <a:gd name="connsiteY7" fmla="*/ 719137 h 2314575"/>
                <a:gd name="connsiteX8" fmla="*/ 938235 w 3583028"/>
                <a:gd name="connsiteY8" fmla="*/ 357187 h 2314575"/>
                <a:gd name="connsiteX9" fmla="*/ 1057297 w 3583028"/>
                <a:gd name="connsiteY9" fmla="*/ 985837 h 2314575"/>
                <a:gd name="connsiteX10" fmla="*/ 1166835 w 3583028"/>
                <a:gd name="connsiteY10" fmla="*/ 709612 h 2314575"/>
                <a:gd name="connsiteX11" fmla="*/ 1457347 w 3583028"/>
                <a:gd name="connsiteY11" fmla="*/ 538162 h 2314575"/>
                <a:gd name="connsiteX12" fmla="*/ 1619272 w 3583028"/>
                <a:gd name="connsiteY12" fmla="*/ 200025 h 2314575"/>
                <a:gd name="connsiteX13" fmla="*/ 1847872 w 3583028"/>
                <a:gd name="connsiteY13" fmla="*/ 0 h 2314575"/>
                <a:gd name="connsiteX14" fmla="*/ 1738335 w 3583028"/>
                <a:gd name="connsiteY14" fmla="*/ 347662 h 2314575"/>
                <a:gd name="connsiteX15" fmla="*/ 1738335 w 3583028"/>
                <a:gd name="connsiteY15" fmla="*/ 957262 h 2314575"/>
                <a:gd name="connsiteX16" fmla="*/ 1838347 w 3583028"/>
                <a:gd name="connsiteY16" fmla="*/ 628650 h 2314575"/>
                <a:gd name="connsiteX17" fmla="*/ 2105047 w 3583028"/>
                <a:gd name="connsiteY17" fmla="*/ 285750 h 2314575"/>
                <a:gd name="connsiteX18" fmla="*/ 2066947 w 3583028"/>
                <a:gd name="connsiteY18" fmla="*/ 609600 h 2314575"/>
                <a:gd name="connsiteX19" fmla="*/ 2205060 w 3583028"/>
                <a:gd name="connsiteY19" fmla="*/ 819150 h 2314575"/>
                <a:gd name="connsiteX20" fmla="*/ 2300310 w 3583028"/>
                <a:gd name="connsiteY20" fmla="*/ 433387 h 2314575"/>
                <a:gd name="connsiteX21" fmla="*/ 2752747 w 3583028"/>
                <a:gd name="connsiteY21" fmla="*/ 66675 h 2314575"/>
                <a:gd name="connsiteX22" fmla="*/ 2700360 w 3583028"/>
                <a:gd name="connsiteY22" fmla="*/ 452437 h 2314575"/>
                <a:gd name="connsiteX23" fmla="*/ 3081360 w 3583028"/>
                <a:gd name="connsiteY23" fmla="*/ 928687 h 2314575"/>
                <a:gd name="connsiteX24" fmla="*/ 3086122 w 3583028"/>
                <a:gd name="connsiteY24" fmla="*/ 1200150 h 2314575"/>
                <a:gd name="connsiteX25" fmla="*/ 3367110 w 3583028"/>
                <a:gd name="connsiteY25" fmla="*/ 828675 h 2314575"/>
                <a:gd name="connsiteX26" fmla="*/ 3362347 w 3583028"/>
                <a:gd name="connsiteY26" fmla="*/ 1243012 h 2314575"/>
                <a:gd name="connsiteX27" fmla="*/ 3581422 w 3583028"/>
                <a:gd name="connsiteY27" fmla="*/ 1743075 h 2314575"/>
                <a:gd name="connsiteX28" fmla="*/ 3395685 w 3583028"/>
                <a:gd name="connsiteY28" fmla="*/ 2314575 h 2314575"/>
                <a:gd name="connsiteX0" fmla="*/ 223860 w 3583028"/>
                <a:gd name="connsiteY0" fmla="*/ 2300287 h 2314575"/>
                <a:gd name="connsiteX1" fmla="*/ 22 w 3583028"/>
                <a:gd name="connsiteY1" fmla="*/ 1947862 h 2314575"/>
                <a:gd name="connsiteX2" fmla="*/ 206397 w 3583028"/>
                <a:gd name="connsiteY2" fmla="*/ 1477962 h 2314575"/>
                <a:gd name="connsiteX3" fmla="*/ 333397 w 3583028"/>
                <a:gd name="connsiteY3" fmla="*/ 928687 h 2314575"/>
                <a:gd name="connsiteX4" fmla="*/ 442935 w 3583028"/>
                <a:gd name="connsiteY4" fmla="*/ 1100137 h 2314575"/>
                <a:gd name="connsiteX5" fmla="*/ 609622 w 3583028"/>
                <a:gd name="connsiteY5" fmla="*/ 1281112 h 2314575"/>
                <a:gd name="connsiteX6" fmla="*/ 633435 w 3583028"/>
                <a:gd name="connsiteY6" fmla="*/ 895350 h 2314575"/>
                <a:gd name="connsiteX7" fmla="*/ 866797 w 3583028"/>
                <a:gd name="connsiteY7" fmla="*/ 719137 h 2314575"/>
                <a:gd name="connsiteX8" fmla="*/ 938235 w 3583028"/>
                <a:gd name="connsiteY8" fmla="*/ 357187 h 2314575"/>
                <a:gd name="connsiteX9" fmla="*/ 1057297 w 3583028"/>
                <a:gd name="connsiteY9" fmla="*/ 985837 h 2314575"/>
                <a:gd name="connsiteX10" fmla="*/ 1166835 w 3583028"/>
                <a:gd name="connsiteY10" fmla="*/ 709612 h 2314575"/>
                <a:gd name="connsiteX11" fmla="*/ 1457347 w 3583028"/>
                <a:gd name="connsiteY11" fmla="*/ 538162 h 2314575"/>
                <a:gd name="connsiteX12" fmla="*/ 1619272 w 3583028"/>
                <a:gd name="connsiteY12" fmla="*/ 200025 h 2314575"/>
                <a:gd name="connsiteX13" fmla="*/ 1847872 w 3583028"/>
                <a:gd name="connsiteY13" fmla="*/ 0 h 2314575"/>
                <a:gd name="connsiteX14" fmla="*/ 1738335 w 3583028"/>
                <a:gd name="connsiteY14" fmla="*/ 347662 h 2314575"/>
                <a:gd name="connsiteX15" fmla="*/ 1738335 w 3583028"/>
                <a:gd name="connsiteY15" fmla="*/ 957262 h 2314575"/>
                <a:gd name="connsiteX16" fmla="*/ 1838347 w 3583028"/>
                <a:gd name="connsiteY16" fmla="*/ 628650 h 2314575"/>
                <a:gd name="connsiteX17" fmla="*/ 2105047 w 3583028"/>
                <a:gd name="connsiteY17" fmla="*/ 285750 h 2314575"/>
                <a:gd name="connsiteX18" fmla="*/ 2066947 w 3583028"/>
                <a:gd name="connsiteY18" fmla="*/ 609600 h 2314575"/>
                <a:gd name="connsiteX19" fmla="*/ 2205060 w 3583028"/>
                <a:gd name="connsiteY19" fmla="*/ 819150 h 2314575"/>
                <a:gd name="connsiteX20" fmla="*/ 2300310 w 3583028"/>
                <a:gd name="connsiteY20" fmla="*/ 433387 h 2314575"/>
                <a:gd name="connsiteX21" fmla="*/ 2752747 w 3583028"/>
                <a:gd name="connsiteY21" fmla="*/ 66675 h 2314575"/>
                <a:gd name="connsiteX22" fmla="*/ 2700360 w 3583028"/>
                <a:gd name="connsiteY22" fmla="*/ 452437 h 2314575"/>
                <a:gd name="connsiteX23" fmla="*/ 3081360 w 3583028"/>
                <a:gd name="connsiteY23" fmla="*/ 928687 h 2314575"/>
                <a:gd name="connsiteX24" fmla="*/ 3086122 w 3583028"/>
                <a:gd name="connsiteY24" fmla="*/ 1200150 h 2314575"/>
                <a:gd name="connsiteX25" fmla="*/ 3367110 w 3583028"/>
                <a:gd name="connsiteY25" fmla="*/ 828675 h 2314575"/>
                <a:gd name="connsiteX26" fmla="*/ 3362347 w 3583028"/>
                <a:gd name="connsiteY26" fmla="*/ 1243012 h 2314575"/>
                <a:gd name="connsiteX27" fmla="*/ 3581422 w 3583028"/>
                <a:gd name="connsiteY27" fmla="*/ 1743075 h 2314575"/>
                <a:gd name="connsiteX28" fmla="*/ 3395685 w 3583028"/>
                <a:gd name="connsiteY28" fmla="*/ 2314575 h 2314575"/>
                <a:gd name="connsiteX0" fmla="*/ 223860 w 3583028"/>
                <a:gd name="connsiteY0" fmla="*/ 2300287 h 2314575"/>
                <a:gd name="connsiteX1" fmla="*/ 22 w 3583028"/>
                <a:gd name="connsiteY1" fmla="*/ 1947862 h 2314575"/>
                <a:gd name="connsiteX2" fmla="*/ 206397 w 3583028"/>
                <a:gd name="connsiteY2" fmla="*/ 1477962 h 2314575"/>
                <a:gd name="connsiteX3" fmla="*/ 333397 w 3583028"/>
                <a:gd name="connsiteY3" fmla="*/ 928687 h 2314575"/>
                <a:gd name="connsiteX4" fmla="*/ 442935 w 3583028"/>
                <a:gd name="connsiteY4" fmla="*/ 1100137 h 2314575"/>
                <a:gd name="connsiteX5" fmla="*/ 609622 w 3583028"/>
                <a:gd name="connsiteY5" fmla="*/ 1281112 h 2314575"/>
                <a:gd name="connsiteX6" fmla="*/ 633435 w 3583028"/>
                <a:gd name="connsiteY6" fmla="*/ 895350 h 2314575"/>
                <a:gd name="connsiteX7" fmla="*/ 866797 w 3583028"/>
                <a:gd name="connsiteY7" fmla="*/ 719137 h 2314575"/>
                <a:gd name="connsiteX8" fmla="*/ 938235 w 3583028"/>
                <a:gd name="connsiteY8" fmla="*/ 357187 h 2314575"/>
                <a:gd name="connsiteX9" fmla="*/ 1057297 w 3583028"/>
                <a:gd name="connsiteY9" fmla="*/ 985837 h 2314575"/>
                <a:gd name="connsiteX10" fmla="*/ 1166835 w 3583028"/>
                <a:gd name="connsiteY10" fmla="*/ 709612 h 2314575"/>
                <a:gd name="connsiteX11" fmla="*/ 1457347 w 3583028"/>
                <a:gd name="connsiteY11" fmla="*/ 538162 h 2314575"/>
                <a:gd name="connsiteX12" fmla="*/ 1619272 w 3583028"/>
                <a:gd name="connsiteY12" fmla="*/ 200025 h 2314575"/>
                <a:gd name="connsiteX13" fmla="*/ 1847872 w 3583028"/>
                <a:gd name="connsiteY13" fmla="*/ 0 h 2314575"/>
                <a:gd name="connsiteX14" fmla="*/ 1738335 w 3583028"/>
                <a:gd name="connsiteY14" fmla="*/ 347662 h 2314575"/>
                <a:gd name="connsiteX15" fmla="*/ 1738335 w 3583028"/>
                <a:gd name="connsiteY15" fmla="*/ 957262 h 2314575"/>
                <a:gd name="connsiteX16" fmla="*/ 1838347 w 3583028"/>
                <a:gd name="connsiteY16" fmla="*/ 628650 h 2314575"/>
                <a:gd name="connsiteX17" fmla="*/ 2105047 w 3583028"/>
                <a:gd name="connsiteY17" fmla="*/ 285750 h 2314575"/>
                <a:gd name="connsiteX18" fmla="*/ 2066947 w 3583028"/>
                <a:gd name="connsiteY18" fmla="*/ 609600 h 2314575"/>
                <a:gd name="connsiteX19" fmla="*/ 2205060 w 3583028"/>
                <a:gd name="connsiteY19" fmla="*/ 819150 h 2314575"/>
                <a:gd name="connsiteX20" fmla="*/ 2300310 w 3583028"/>
                <a:gd name="connsiteY20" fmla="*/ 433387 h 2314575"/>
                <a:gd name="connsiteX21" fmla="*/ 2752747 w 3583028"/>
                <a:gd name="connsiteY21" fmla="*/ 66675 h 2314575"/>
                <a:gd name="connsiteX22" fmla="*/ 2700360 w 3583028"/>
                <a:gd name="connsiteY22" fmla="*/ 452437 h 2314575"/>
                <a:gd name="connsiteX23" fmla="*/ 3081360 w 3583028"/>
                <a:gd name="connsiteY23" fmla="*/ 928687 h 2314575"/>
                <a:gd name="connsiteX24" fmla="*/ 3086122 w 3583028"/>
                <a:gd name="connsiteY24" fmla="*/ 1200150 h 2314575"/>
                <a:gd name="connsiteX25" fmla="*/ 3367110 w 3583028"/>
                <a:gd name="connsiteY25" fmla="*/ 828675 h 2314575"/>
                <a:gd name="connsiteX26" fmla="*/ 3362347 w 3583028"/>
                <a:gd name="connsiteY26" fmla="*/ 1243012 h 2314575"/>
                <a:gd name="connsiteX27" fmla="*/ 3581422 w 3583028"/>
                <a:gd name="connsiteY27" fmla="*/ 1743075 h 2314575"/>
                <a:gd name="connsiteX28" fmla="*/ 3395685 w 3583028"/>
                <a:gd name="connsiteY28" fmla="*/ 2314575 h 2314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583028" h="2314575">
                  <a:moveTo>
                    <a:pt x="223860" y="2300287"/>
                  </a:moveTo>
                  <a:cubicBezTo>
                    <a:pt x="149247" y="2182812"/>
                    <a:pt x="2932" y="2084916"/>
                    <a:pt x="22" y="1947862"/>
                  </a:cubicBezTo>
                  <a:cubicBezTo>
                    <a:pt x="-2888" y="1810808"/>
                    <a:pt x="286566" y="1608137"/>
                    <a:pt x="206397" y="1477962"/>
                  </a:cubicBezTo>
                  <a:cubicBezTo>
                    <a:pt x="126228" y="1347787"/>
                    <a:pt x="373085" y="1168399"/>
                    <a:pt x="333397" y="928687"/>
                  </a:cubicBezTo>
                  <a:cubicBezTo>
                    <a:pt x="360385" y="982662"/>
                    <a:pt x="446905" y="1005680"/>
                    <a:pt x="442935" y="1100137"/>
                  </a:cubicBezTo>
                  <a:cubicBezTo>
                    <a:pt x="438965" y="1194594"/>
                    <a:pt x="544535" y="1217612"/>
                    <a:pt x="609622" y="1281112"/>
                  </a:cubicBezTo>
                  <a:cubicBezTo>
                    <a:pt x="617560" y="1152525"/>
                    <a:pt x="577079" y="1020763"/>
                    <a:pt x="633435" y="895350"/>
                  </a:cubicBezTo>
                  <a:cubicBezTo>
                    <a:pt x="689791" y="769937"/>
                    <a:pt x="817585" y="775494"/>
                    <a:pt x="866797" y="719137"/>
                  </a:cubicBezTo>
                  <a:cubicBezTo>
                    <a:pt x="916009" y="662780"/>
                    <a:pt x="914422" y="477837"/>
                    <a:pt x="938235" y="357187"/>
                  </a:cubicBezTo>
                  <a:cubicBezTo>
                    <a:pt x="1058884" y="545305"/>
                    <a:pt x="1017610" y="776287"/>
                    <a:pt x="1057297" y="985837"/>
                  </a:cubicBezTo>
                  <a:cubicBezTo>
                    <a:pt x="1162866" y="898525"/>
                    <a:pt x="1081905" y="804862"/>
                    <a:pt x="1166835" y="709612"/>
                  </a:cubicBezTo>
                  <a:cubicBezTo>
                    <a:pt x="1251765" y="614362"/>
                    <a:pt x="1384322" y="603249"/>
                    <a:pt x="1457347" y="538162"/>
                  </a:cubicBezTo>
                  <a:cubicBezTo>
                    <a:pt x="1530372" y="473075"/>
                    <a:pt x="1554979" y="295275"/>
                    <a:pt x="1619272" y="200025"/>
                  </a:cubicBezTo>
                  <a:cubicBezTo>
                    <a:pt x="1683565" y="104775"/>
                    <a:pt x="1771672" y="66675"/>
                    <a:pt x="1847872" y="0"/>
                  </a:cubicBezTo>
                  <a:cubicBezTo>
                    <a:pt x="1811360" y="115887"/>
                    <a:pt x="1693885" y="231775"/>
                    <a:pt x="1738335" y="347662"/>
                  </a:cubicBezTo>
                  <a:cubicBezTo>
                    <a:pt x="1782785" y="463549"/>
                    <a:pt x="1738335" y="754062"/>
                    <a:pt x="1738335" y="957262"/>
                  </a:cubicBezTo>
                  <a:cubicBezTo>
                    <a:pt x="1771672" y="847725"/>
                    <a:pt x="1775640" y="745332"/>
                    <a:pt x="1838347" y="628650"/>
                  </a:cubicBezTo>
                  <a:cubicBezTo>
                    <a:pt x="1901054" y="511968"/>
                    <a:pt x="2016147" y="400050"/>
                    <a:pt x="2105047" y="285750"/>
                  </a:cubicBezTo>
                  <a:cubicBezTo>
                    <a:pt x="2092347" y="393700"/>
                    <a:pt x="2007416" y="561181"/>
                    <a:pt x="2066947" y="609600"/>
                  </a:cubicBezTo>
                  <a:cubicBezTo>
                    <a:pt x="2126478" y="658019"/>
                    <a:pt x="2159022" y="749300"/>
                    <a:pt x="2205060" y="819150"/>
                  </a:cubicBezTo>
                  <a:cubicBezTo>
                    <a:pt x="2214585" y="649287"/>
                    <a:pt x="2194741" y="562768"/>
                    <a:pt x="2300310" y="433387"/>
                  </a:cubicBezTo>
                  <a:cubicBezTo>
                    <a:pt x="2405879" y="304006"/>
                    <a:pt x="2635272" y="284955"/>
                    <a:pt x="2752747" y="66675"/>
                  </a:cubicBezTo>
                  <a:cubicBezTo>
                    <a:pt x="2735285" y="195262"/>
                    <a:pt x="2744017" y="308768"/>
                    <a:pt x="2700360" y="452437"/>
                  </a:cubicBezTo>
                  <a:cubicBezTo>
                    <a:pt x="2656703" y="596106"/>
                    <a:pt x="3041673" y="847724"/>
                    <a:pt x="3081360" y="928687"/>
                  </a:cubicBezTo>
                  <a:cubicBezTo>
                    <a:pt x="3121047" y="1009650"/>
                    <a:pt x="3084535" y="1109662"/>
                    <a:pt x="3086122" y="1200150"/>
                  </a:cubicBezTo>
                  <a:cubicBezTo>
                    <a:pt x="3179785" y="1076325"/>
                    <a:pt x="3282972" y="1035844"/>
                    <a:pt x="3367110" y="828675"/>
                  </a:cubicBezTo>
                  <a:cubicBezTo>
                    <a:pt x="3436960" y="1021556"/>
                    <a:pt x="3367903" y="1100137"/>
                    <a:pt x="3362347" y="1243012"/>
                  </a:cubicBezTo>
                  <a:cubicBezTo>
                    <a:pt x="3356791" y="1385887"/>
                    <a:pt x="3563166" y="1559718"/>
                    <a:pt x="3581422" y="1743075"/>
                  </a:cubicBezTo>
                  <a:cubicBezTo>
                    <a:pt x="3599678" y="1926432"/>
                    <a:pt x="3457597" y="2124075"/>
                    <a:pt x="3395685" y="2314575"/>
                  </a:cubicBezTo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F031D273-DE32-1050-99B4-B5CB6B302589}"/>
                </a:ext>
              </a:extLst>
            </p:cNvPr>
            <p:cNvSpPr/>
            <p:nvPr/>
          </p:nvSpPr>
          <p:spPr>
            <a:xfrm>
              <a:off x="6107273" y="3824288"/>
              <a:ext cx="379252" cy="695325"/>
            </a:xfrm>
            <a:custGeom>
              <a:avLst/>
              <a:gdLst>
                <a:gd name="connsiteX0" fmla="*/ 104775 w 371475"/>
                <a:gd name="connsiteY0" fmla="*/ 695325 h 695325"/>
                <a:gd name="connsiteX1" fmla="*/ 0 w 371475"/>
                <a:gd name="connsiteY1" fmla="*/ 423862 h 695325"/>
                <a:gd name="connsiteX2" fmla="*/ 176213 w 371475"/>
                <a:gd name="connsiteY2" fmla="*/ 257175 h 695325"/>
                <a:gd name="connsiteX3" fmla="*/ 371475 w 371475"/>
                <a:gd name="connsiteY3" fmla="*/ 0 h 695325"/>
                <a:gd name="connsiteX4" fmla="*/ 276225 w 371475"/>
                <a:gd name="connsiteY4" fmla="*/ 419100 h 695325"/>
                <a:gd name="connsiteX5" fmla="*/ 104775 w 371475"/>
                <a:gd name="connsiteY5" fmla="*/ 695325 h 695325"/>
                <a:gd name="connsiteX0" fmla="*/ 112552 w 379252"/>
                <a:gd name="connsiteY0" fmla="*/ 695325 h 695325"/>
                <a:gd name="connsiteX1" fmla="*/ 7777 w 379252"/>
                <a:gd name="connsiteY1" fmla="*/ 423862 h 695325"/>
                <a:gd name="connsiteX2" fmla="*/ 183990 w 379252"/>
                <a:gd name="connsiteY2" fmla="*/ 257175 h 695325"/>
                <a:gd name="connsiteX3" fmla="*/ 379252 w 379252"/>
                <a:gd name="connsiteY3" fmla="*/ 0 h 695325"/>
                <a:gd name="connsiteX4" fmla="*/ 284002 w 379252"/>
                <a:gd name="connsiteY4" fmla="*/ 419100 h 695325"/>
                <a:gd name="connsiteX5" fmla="*/ 112552 w 379252"/>
                <a:gd name="connsiteY5" fmla="*/ 695325 h 695325"/>
                <a:gd name="connsiteX0" fmla="*/ 112552 w 379252"/>
                <a:gd name="connsiteY0" fmla="*/ 695325 h 695325"/>
                <a:gd name="connsiteX1" fmla="*/ 7777 w 379252"/>
                <a:gd name="connsiteY1" fmla="*/ 423862 h 695325"/>
                <a:gd name="connsiteX2" fmla="*/ 183990 w 379252"/>
                <a:gd name="connsiteY2" fmla="*/ 257175 h 695325"/>
                <a:gd name="connsiteX3" fmla="*/ 379252 w 379252"/>
                <a:gd name="connsiteY3" fmla="*/ 0 h 695325"/>
                <a:gd name="connsiteX4" fmla="*/ 284002 w 379252"/>
                <a:gd name="connsiteY4" fmla="*/ 419100 h 695325"/>
                <a:gd name="connsiteX5" fmla="*/ 112552 w 379252"/>
                <a:gd name="connsiteY5" fmla="*/ 695325 h 695325"/>
                <a:gd name="connsiteX0" fmla="*/ 112552 w 379252"/>
                <a:gd name="connsiteY0" fmla="*/ 695325 h 695325"/>
                <a:gd name="connsiteX1" fmla="*/ 7777 w 379252"/>
                <a:gd name="connsiteY1" fmla="*/ 423862 h 695325"/>
                <a:gd name="connsiteX2" fmla="*/ 183990 w 379252"/>
                <a:gd name="connsiteY2" fmla="*/ 257175 h 695325"/>
                <a:gd name="connsiteX3" fmla="*/ 379252 w 379252"/>
                <a:gd name="connsiteY3" fmla="*/ 0 h 695325"/>
                <a:gd name="connsiteX4" fmla="*/ 284002 w 379252"/>
                <a:gd name="connsiteY4" fmla="*/ 419100 h 695325"/>
                <a:gd name="connsiteX5" fmla="*/ 112552 w 379252"/>
                <a:gd name="connsiteY5" fmla="*/ 695325 h 695325"/>
                <a:gd name="connsiteX0" fmla="*/ 112552 w 379252"/>
                <a:gd name="connsiteY0" fmla="*/ 695325 h 695325"/>
                <a:gd name="connsiteX1" fmla="*/ 7777 w 379252"/>
                <a:gd name="connsiteY1" fmla="*/ 423862 h 695325"/>
                <a:gd name="connsiteX2" fmla="*/ 183990 w 379252"/>
                <a:gd name="connsiteY2" fmla="*/ 257175 h 695325"/>
                <a:gd name="connsiteX3" fmla="*/ 379252 w 379252"/>
                <a:gd name="connsiteY3" fmla="*/ 0 h 695325"/>
                <a:gd name="connsiteX4" fmla="*/ 284002 w 379252"/>
                <a:gd name="connsiteY4" fmla="*/ 419100 h 695325"/>
                <a:gd name="connsiteX5" fmla="*/ 112552 w 379252"/>
                <a:gd name="connsiteY5" fmla="*/ 695325 h 695325"/>
                <a:gd name="connsiteX0" fmla="*/ 112552 w 379252"/>
                <a:gd name="connsiteY0" fmla="*/ 695325 h 695325"/>
                <a:gd name="connsiteX1" fmla="*/ 7777 w 379252"/>
                <a:gd name="connsiteY1" fmla="*/ 423862 h 695325"/>
                <a:gd name="connsiteX2" fmla="*/ 183990 w 379252"/>
                <a:gd name="connsiteY2" fmla="*/ 257175 h 695325"/>
                <a:gd name="connsiteX3" fmla="*/ 379252 w 379252"/>
                <a:gd name="connsiteY3" fmla="*/ 0 h 695325"/>
                <a:gd name="connsiteX4" fmla="*/ 284002 w 379252"/>
                <a:gd name="connsiteY4" fmla="*/ 419100 h 695325"/>
                <a:gd name="connsiteX5" fmla="*/ 112552 w 379252"/>
                <a:gd name="connsiteY5" fmla="*/ 695325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9252" h="695325">
                  <a:moveTo>
                    <a:pt x="112552" y="695325"/>
                  </a:moveTo>
                  <a:cubicBezTo>
                    <a:pt x="77627" y="604837"/>
                    <a:pt x="-29530" y="505618"/>
                    <a:pt x="7777" y="423862"/>
                  </a:cubicBezTo>
                  <a:cubicBezTo>
                    <a:pt x="45084" y="342106"/>
                    <a:pt x="104616" y="338137"/>
                    <a:pt x="183990" y="257175"/>
                  </a:cubicBezTo>
                  <a:cubicBezTo>
                    <a:pt x="263364" y="176213"/>
                    <a:pt x="314165" y="85725"/>
                    <a:pt x="379252" y="0"/>
                  </a:cubicBezTo>
                  <a:cubicBezTo>
                    <a:pt x="309402" y="201612"/>
                    <a:pt x="401478" y="357982"/>
                    <a:pt x="284002" y="419100"/>
                  </a:cubicBezTo>
                  <a:cubicBezTo>
                    <a:pt x="166526" y="480218"/>
                    <a:pt x="169702" y="603250"/>
                    <a:pt x="112552" y="695325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DCB893D4-6151-871B-5CAD-D598EED925B7}"/>
                </a:ext>
              </a:extLst>
            </p:cNvPr>
            <p:cNvSpPr/>
            <p:nvPr/>
          </p:nvSpPr>
          <p:spPr>
            <a:xfrm>
              <a:off x="8130268" y="4181475"/>
              <a:ext cx="356507" cy="619125"/>
            </a:xfrm>
            <a:custGeom>
              <a:avLst/>
              <a:gdLst>
                <a:gd name="connsiteX0" fmla="*/ 0 w 338137"/>
                <a:gd name="connsiteY0" fmla="*/ 600075 h 600075"/>
                <a:gd name="connsiteX1" fmla="*/ 4762 w 338137"/>
                <a:gd name="connsiteY1" fmla="*/ 400050 h 600075"/>
                <a:gd name="connsiteX2" fmla="*/ 338137 w 338137"/>
                <a:gd name="connsiteY2" fmla="*/ 0 h 600075"/>
                <a:gd name="connsiteX3" fmla="*/ 195262 w 338137"/>
                <a:gd name="connsiteY3" fmla="*/ 361950 h 600075"/>
                <a:gd name="connsiteX4" fmla="*/ 0 w 338137"/>
                <a:gd name="connsiteY4" fmla="*/ 600075 h 600075"/>
                <a:gd name="connsiteX0" fmla="*/ 14864 w 353001"/>
                <a:gd name="connsiteY0" fmla="*/ 600075 h 600075"/>
                <a:gd name="connsiteX1" fmla="*/ 19626 w 353001"/>
                <a:gd name="connsiteY1" fmla="*/ 400050 h 600075"/>
                <a:gd name="connsiteX2" fmla="*/ 353001 w 353001"/>
                <a:gd name="connsiteY2" fmla="*/ 0 h 600075"/>
                <a:gd name="connsiteX3" fmla="*/ 210126 w 353001"/>
                <a:gd name="connsiteY3" fmla="*/ 361950 h 600075"/>
                <a:gd name="connsiteX4" fmla="*/ 14864 w 353001"/>
                <a:gd name="connsiteY4" fmla="*/ 600075 h 600075"/>
                <a:gd name="connsiteX0" fmla="*/ 19678 w 360196"/>
                <a:gd name="connsiteY0" fmla="*/ 619125 h 619125"/>
                <a:gd name="connsiteX1" fmla="*/ 26821 w 360196"/>
                <a:gd name="connsiteY1" fmla="*/ 400050 h 619125"/>
                <a:gd name="connsiteX2" fmla="*/ 360196 w 360196"/>
                <a:gd name="connsiteY2" fmla="*/ 0 h 619125"/>
                <a:gd name="connsiteX3" fmla="*/ 217321 w 360196"/>
                <a:gd name="connsiteY3" fmla="*/ 361950 h 619125"/>
                <a:gd name="connsiteX4" fmla="*/ 19678 w 360196"/>
                <a:gd name="connsiteY4" fmla="*/ 619125 h 619125"/>
                <a:gd name="connsiteX0" fmla="*/ 15989 w 356507"/>
                <a:gd name="connsiteY0" fmla="*/ 619125 h 619125"/>
                <a:gd name="connsiteX1" fmla="*/ 23132 w 356507"/>
                <a:gd name="connsiteY1" fmla="*/ 400050 h 619125"/>
                <a:gd name="connsiteX2" fmla="*/ 356507 w 356507"/>
                <a:gd name="connsiteY2" fmla="*/ 0 h 619125"/>
                <a:gd name="connsiteX3" fmla="*/ 213632 w 356507"/>
                <a:gd name="connsiteY3" fmla="*/ 361950 h 619125"/>
                <a:gd name="connsiteX4" fmla="*/ 15989 w 356507"/>
                <a:gd name="connsiteY4" fmla="*/ 619125 h 619125"/>
                <a:gd name="connsiteX0" fmla="*/ 15989 w 356507"/>
                <a:gd name="connsiteY0" fmla="*/ 619125 h 619125"/>
                <a:gd name="connsiteX1" fmla="*/ 23132 w 356507"/>
                <a:gd name="connsiteY1" fmla="*/ 400050 h 619125"/>
                <a:gd name="connsiteX2" fmla="*/ 356507 w 356507"/>
                <a:gd name="connsiteY2" fmla="*/ 0 h 619125"/>
                <a:gd name="connsiteX3" fmla="*/ 213632 w 356507"/>
                <a:gd name="connsiteY3" fmla="*/ 361950 h 619125"/>
                <a:gd name="connsiteX4" fmla="*/ 15989 w 356507"/>
                <a:gd name="connsiteY4" fmla="*/ 619125 h 619125"/>
                <a:gd name="connsiteX0" fmla="*/ 15989 w 356507"/>
                <a:gd name="connsiteY0" fmla="*/ 619125 h 619125"/>
                <a:gd name="connsiteX1" fmla="*/ 23132 w 356507"/>
                <a:gd name="connsiteY1" fmla="*/ 400050 h 619125"/>
                <a:gd name="connsiteX2" fmla="*/ 356507 w 356507"/>
                <a:gd name="connsiteY2" fmla="*/ 0 h 619125"/>
                <a:gd name="connsiteX3" fmla="*/ 251732 w 356507"/>
                <a:gd name="connsiteY3" fmla="*/ 366713 h 619125"/>
                <a:gd name="connsiteX4" fmla="*/ 15989 w 356507"/>
                <a:gd name="connsiteY4" fmla="*/ 619125 h 619125"/>
                <a:gd name="connsiteX0" fmla="*/ 15989 w 356507"/>
                <a:gd name="connsiteY0" fmla="*/ 619125 h 619125"/>
                <a:gd name="connsiteX1" fmla="*/ 23132 w 356507"/>
                <a:gd name="connsiteY1" fmla="*/ 400050 h 619125"/>
                <a:gd name="connsiteX2" fmla="*/ 356507 w 356507"/>
                <a:gd name="connsiteY2" fmla="*/ 0 h 619125"/>
                <a:gd name="connsiteX3" fmla="*/ 251732 w 356507"/>
                <a:gd name="connsiteY3" fmla="*/ 366713 h 619125"/>
                <a:gd name="connsiteX4" fmla="*/ 15989 w 356507"/>
                <a:gd name="connsiteY4" fmla="*/ 619125 h 619125"/>
                <a:gd name="connsiteX0" fmla="*/ 15989 w 356507"/>
                <a:gd name="connsiteY0" fmla="*/ 619125 h 619125"/>
                <a:gd name="connsiteX1" fmla="*/ 23132 w 356507"/>
                <a:gd name="connsiteY1" fmla="*/ 400050 h 619125"/>
                <a:gd name="connsiteX2" fmla="*/ 356507 w 356507"/>
                <a:gd name="connsiteY2" fmla="*/ 0 h 619125"/>
                <a:gd name="connsiteX3" fmla="*/ 251732 w 356507"/>
                <a:gd name="connsiteY3" fmla="*/ 366713 h 619125"/>
                <a:gd name="connsiteX4" fmla="*/ 15989 w 356507"/>
                <a:gd name="connsiteY4" fmla="*/ 619125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6507" h="619125">
                  <a:moveTo>
                    <a:pt x="15989" y="619125"/>
                  </a:moveTo>
                  <a:cubicBezTo>
                    <a:pt x="34245" y="478631"/>
                    <a:pt x="-33621" y="503238"/>
                    <a:pt x="23132" y="400050"/>
                  </a:cubicBezTo>
                  <a:cubicBezTo>
                    <a:pt x="79885" y="296862"/>
                    <a:pt x="223951" y="304800"/>
                    <a:pt x="356507" y="0"/>
                  </a:cubicBezTo>
                  <a:cubicBezTo>
                    <a:pt x="321582" y="122238"/>
                    <a:pt x="315232" y="268288"/>
                    <a:pt x="251732" y="366713"/>
                  </a:cubicBezTo>
                  <a:cubicBezTo>
                    <a:pt x="188232" y="465138"/>
                    <a:pt x="117588" y="440531"/>
                    <a:pt x="15989" y="619125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5FA605A7-1C31-D8EC-A8B2-D2B57075A582}"/>
                </a:ext>
              </a:extLst>
            </p:cNvPr>
            <p:cNvSpPr/>
            <p:nvPr/>
          </p:nvSpPr>
          <p:spPr>
            <a:xfrm>
              <a:off x="5411938" y="5191125"/>
              <a:ext cx="2846549" cy="1276350"/>
            </a:xfrm>
            <a:custGeom>
              <a:avLst/>
              <a:gdLst>
                <a:gd name="connsiteX0" fmla="*/ 71437 w 2833687"/>
                <a:gd name="connsiteY0" fmla="*/ 1276350 h 1276350"/>
                <a:gd name="connsiteX1" fmla="*/ 0 w 2833687"/>
                <a:gd name="connsiteY1" fmla="*/ 1085850 h 1276350"/>
                <a:gd name="connsiteX2" fmla="*/ 280987 w 2833687"/>
                <a:gd name="connsiteY2" fmla="*/ 738188 h 1276350"/>
                <a:gd name="connsiteX3" fmla="*/ 300037 w 2833687"/>
                <a:gd name="connsiteY3" fmla="*/ 1042988 h 1276350"/>
                <a:gd name="connsiteX4" fmla="*/ 585787 w 2833687"/>
                <a:gd name="connsiteY4" fmla="*/ 619125 h 1276350"/>
                <a:gd name="connsiteX5" fmla="*/ 981075 w 2833687"/>
                <a:gd name="connsiteY5" fmla="*/ 404813 h 1276350"/>
                <a:gd name="connsiteX6" fmla="*/ 876300 w 2833687"/>
                <a:gd name="connsiteY6" fmla="*/ 619125 h 1276350"/>
                <a:gd name="connsiteX7" fmla="*/ 890587 w 2833687"/>
                <a:gd name="connsiteY7" fmla="*/ 847725 h 1276350"/>
                <a:gd name="connsiteX8" fmla="*/ 1157287 w 2833687"/>
                <a:gd name="connsiteY8" fmla="*/ 557213 h 1276350"/>
                <a:gd name="connsiteX9" fmla="*/ 1676400 w 2833687"/>
                <a:gd name="connsiteY9" fmla="*/ 138113 h 1276350"/>
                <a:gd name="connsiteX10" fmla="*/ 1690687 w 2833687"/>
                <a:gd name="connsiteY10" fmla="*/ 547688 h 1276350"/>
                <a:gd name="connsiteX11" fmla="*/ 1819275 w 2833687"/>
                <a:gd name="connsiteY11" fmla="*/ 352425 h 1276350"/>
                <a:gd name="connsiteX12" fmla="*/ 1895475 w 2833687"/>
                <a:gd name="connsiteY12" fmla="*/ 595313 h 1276350"/>
                <a:gd name="connsiteX13" fmla="*/ 2043112 w 2833687"/>
                <a:gd name="connsiteY13" fmla="*/ 252413 h 1276350"/>
                <a:gd name="connsiteX14" fmla="*/ 2371725 w 2833687"/>
                <a:gd name="connsiteY14" fmla="*/ 0 h 1276350"/>
                <a:gd name="connsiteX15" fmla="*/ 2352675 w 2833687"/>
                <a:gd name="connsiteY15" fmla="*/ 361950 h 1276350"/>
                <a:gd name="connsiteX16" fmla="*/ 2552700 w 2833687"/>
                <a:gd name="connsiteY16" fmla="*/ 576263 h 1276350"/>
                <a:gd name="connsiteX17" fmla="*/ 2600325 w 2833687"/>
                <a:gd name="connsiteY17" fmla="*/ 890588 h 1276350"/>
                <a:gd name="connsiteX18" fmla="*/ 2795587 w 2833687"/>
                <a:gd name="connsiteY18" fmla="*/ 533400 h 1276350"/>
                <a:gd name="connsiteX19" fmla="*/ 2771775 w 2833687"/>
                <a:gd name="connsiteY19" fmla="*/ 914400 h 1276350"/>
                <a:gd name="connsiteX20" fmla="*/ 2833687 w 2833687"/>
                <a:gd name="connsiteY20" fmla="*/ 1090613 h 1276350"/>
                <a:gd name="connsiteX21" fmla="*/ 2705100 w 283368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557213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237"/>
                <a:gd name="connsiteY0" fmla="*/ 1276350 h 1276350"/>
                <a:gd name="connsiteX1" fmla="*/ 12550 w 2846237"/>
                <a:gd name="connsiteY1" fmla="*/ 1085850 h 1276350"/>
                <a:gd name="connsiteX2" fmla="*/ 293537 w 2846237"/>
                <a:gd name="connsiteY2" fmla="*/ 738188 h 1276350"/>
                <a:gd name="connsiteX3" fmla="*/ 312587 w 2846237"/>
                <a:gd name="connsiteY3" fmla="*/ 1042988 h 1276350"/>
                <a:gd name="connsiteX4" fmla="*/ 598337 w 2846237"/>
                <a:gd name="connsiteY4" fmla="*/ 619125 h 1276350"/>
                <a:gd name="connsiteX5" fmla="*/ 993625 w 2846237"/>
                <a:gd name="connsiteY5" fmla="*/ 404813 h 1276350"/>
                <a:gd name="connsiteX6" fmla="*/ 888850 w 2846237"/>
                <a:gd name="connsiteY6" fmla="*/ 619125 h 1276350"/>
                <a:gd name="connsiteX7" fmla="*/ 903137 w 2846237"/>
                <a:gd name="connsiteY7" fmla="*/ 847725 h 1276350"/>
                <a:gd name="connsiteX8" fmla="*/ 1169837 w 2846237"/>
                <a:gd name="connsiteY8" fmla="*/ 438150 h 1276350"/>
                <a:gd name="connsiteX9" fmla="*/ 1688950 w 2846237"/>
                <a:gd name="connsiteY9" fmla="*/ 138113 h 1276350"/>
                <a:gd name="connsiteX10" fmla="*/ 1703237 w 2846237"/>
                <a:gd name="connsiteY10" fmla="*/ 547688 h 1276350"/>
                <a:gd name="connsiteX11" fmla="*/ 1831825 w 2846237"/>
                <a:gd name="connsiteY11" fmla="*/ 352425 h 1276350"/>
                <a:gd name="connsiteX12" fmla="*/ 1908025 w 2846237"/>
                <a:gd name="connsiteY12" fmla="*/ 595313 h 1276350"/>
                <a:gd name="connsiteX13" fmla="*/ 2055662 w 2846237"/>
                <a:gd name="connsiteY13" fmla="*/ 252413 h 1276350"/>
                <a:gd name="connsiteX14" fmla="*/ 2384275 w 2846237"/>
                <a:gd name="connsiteY14" fmla="*/ 0 h 1276350"/>
                <a:gd name="connsiteX15" fmla="*/ 2365225 w 2846237"/>
                <a:gd name="connsiteY15" fmla="*/ 361950 h 1276350"/>
                <a:gd name="connsiteX16" fmla="*/ 2565250 w 2846237"/>
                <a:gd name="connsiteY16" fmla="*/ 576263 h 1276350"/>
                <a:gd name="connsiteX17" fmla="*/ 2612875 w 2846237"/>
                <a:gd name="connsiteY17" fmla="*/ 890588 h 1276350"/>
                <a:gd name="connsiteX18" fmla="*/ 2808137 w 2846237"/>
                <a:gd name="connsiteY18" fmla="*/ 533400 h 1276350"/>
                <a:gd name="connsiteX19" fmla="*/ 2784325 w 2846237"/>
                <a:gd name="connsiteY19" fmla="*/ 914400 h 1276350"/>
                <a:gd name="connsiteX20" fmla="*/ 2846237 w 2846237"/>
                <a:gd name="connsiteY20" fmla="*/ 1090613 h 1276350"/>
                <a:gd name="connsiteX21" fmla="*/ 2717650 w 2846237"/>
                <a:gd name="connsiteY21" fmla="*/ 1276350 h 1276350"/>
                <a:gd name="connsiteX0" fmla="*/ 83987 w 2846549"/>
                <a:gd name="connsiteY0" fmla="*/ 1276350 h 1276350"/>
                <a:gd name="connsiteX1" fmla="*/ 12550 w 2846549"/>
                <a:gd name="connsiteY1" fmla="*/ 1085850 h 1276350"/>
                <a:gd name="connsiteX2" fmla="*/ 293537 w 2846549"/>
                <a:gd name="connsiteY2" fmla="*/ 738188 h 1276350"/>
                <a:gd name="connsiteX3" fmla="*/ 312587 w 2846549"/>
                <a:gd name="connsiteY3" fmla="*/ 1042988 h 1276350"/>
                <a:gd name="connsiteX4" fmla="*/ 598337 w 2846549"/>
                <a:gd name="connsiteY4" fmla="*/ 619125 h 1276350"/>
                <a:gd name="connsiteX5" fmla="*/ 993625 w 2846549"/>
                <a:gd name="connsiteY5" fmla="*/ 404813 h 1276350"/>
                <a:gd name="connsiteX6" fmla="*/ 888850 w 2846549"/>
                <a:gd name="connsiteY6" fmla="*/ 619125 h 1276350"/>
                <a:gd name="connsiteX7" fmla="*/ 903137 w 2846549"/>
                <a:gd name="connsiteY7" fmla="*/ 847725 h 1276350"/>
                <a:gd name="connsiteX8" fmla="*/ 1169837 w 2846549"/>
                <a:gd name="connsiteY8" fmla="*/ 438150 h 1276350"/>
                <a:gd name="connsiteX9" fmla="*/ 1688950 w 2846549"/>
                <a:gd name="connsiteY9" fmla="*/ 138113 h 1276350"/>
                <a:gd name="connsiteX10" fmla="*/ 1703237 w 2846549"/>
                <a:gd name="connsiteY10" fmla="*/ 547688 h 1276350"/>
                <a:gd name="connsiteX11" fmla="*/ 1831825 w 2846549"/>
                <a:gd name="connsiteY11" fmla="*/ 352425 h 1276350"/>
                <a:gd name="connsiteX12" fmla="*/ 1908025 w 2846549"/>
                <a:gd name="connsiteY12" fmla="*/ 595313 h 1276350"/>
                <a:gd name="connsiteX13" fmla="*/ 2055662 w 2846549"/>
                <a:gd name="connsiteY13" fmla="*/ 252413 h 1276350"/>
                <a:gd name="connsiteX14" fmla="*/ 2384275 w 2846549"/>
                <a:gd name="connsiteY14" fmla="*/ 0 h 1276350"/>
                <a:gd name="connsiteX15" fmla="*/ 2365225 w 2846549"/>
                <a:gd name="connsiteY15" fmla="*/ 361950 h 1276350"/>
                <a:gd name="connsiteX16" fmla="*/ 2565250 w 2846549"/>
                <a:gd name="connsiteY16" fmla="*/ 576263 h 1276350"/>
                <a:gd name="connsiteX17" fmla="*/ 2612875 w 2846549"/>
                <a:gd name="connsiteY17" fmla="*/ 890588 h 1276350"/>
                <a:gd name="connsiteX18" fmla="*/ 2808137 w 2846549"/>
                <a:gd name="connsiteY18" fmla="*/ 533400 h 1276350"/>
                <a:gd name="connsiteX19" fmla="*/ 2784325 w 2846549"/>
                <a:gd name="connsiteY19" fmla="*/ 914400 h 1276350"/>
                <a:gd name="connsiteX20" fmla="*/ 2846237 w 2846549"/>
                <a:gd name="connsiteY20" fmla="*/ 1090613 h 1276350"/>
                <a:gd name="connsiteX21" fmla="*/ 2717650 w 2846549"/>
                <a:gd name="connsiteY21" fmla="*/ 1276350 h 1276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846549" h="1276350">
                  <a:moveTo>
                    <a:pt x="83987" y="1276350"/>
                  </a:moveTo>
                  <a:cubicBezTo>
                    <a:pt x="60175" y="1212850"/>
                    <a:pt x="-33487" y="1182687"/>
                    <a:pt x="12550" y="1085850"/>
                  </a:cubicBezTo>
                  <a:cubicBezTo>
                    <a:pt x="58587" y="989013"/>
                    <a:pt x="249881" y="896938"/>
                    <a:pt x="293537" y="738188"/>
                  </a:cubicBezTo>
                  <a:cubicBezTo>
                    <a:pt x="330843" y="844551"/>
                    <a:pt x="306237" y="941388"/>
                    <a:pt x="312587" y="1042988"/>
                  </a:cubicBezTo>
                  <a:cubicBezTo>
                    <a:pt x="376880" y="856456"/>
                    <a:pt x="445142" y="638175"/>
                    <a:pt x="598337" y="619125"/>
                  </a:cubicBezTo>
                  <a:cubicBezTo>
                    <a:pt x="751532" y="600075"/>
                    <a:pt x="885675" y="519113"/>
                    <a:pt x="993625" y="404813"/>
                  </a:cubicBezTo>
                  <a:cubicBezTo>
                    <a:pt x="984893" y="507206"/>
                    <a:pt x="934095" y="538162"/>
                    <a:pt x="888850" y="619125"/>
                  </a:cubicBezTo>
                  <a:cubicBezTo>
                    <a:pt x="843605" y="700088"/>
                    <a:pt x="898375" y="771525"/>
                    <a:pt x="903137" y="847725"/>
                  </a:cubicBezTo>
                  <a:cubicBezTo>
                    <a:pt x="992037" y="711200"/>
                    <a:pt x="1020612" y="581024"/>
                    <a:pt x="1169837" y="438150"/>
                  </a:cubicBezTo>
                  <a:cubicBezTo>
                    <a:pt x="1319062" y="295276"/>
                    <a:pt x="1487337" y="364331"/>
                    <a:pt x="1688950" y="138113"/>
                  </a:cubicBezTo>
                  <a:cubicBezTo>
                    <a:pt x="1660374" y="312738"/>
                    <a:pt x="1698475" y="411163"/>
                    <a:pt x="1703237" y="547688"/>
                  </a:cubicBezTo>
                  <a:cubicBezTo>
                    <a:pt x="1746100" y="482600"/>
                    <a:pt x="1800869" y="477044"/>
                    <a:pt x="1831825" y="352425"/>
                  </a:cubicBezTo>
                  <a:cubicBezTo>
                    <a:pt x="1926281" y="414338"/>
                    <a:pt x="1882625" y="514350"/>
                    <a:pt x="1908025" y="595313"/>
                  </a:cubicBezTo>
                  <a:cubicBezTo>
                    <a:pt x="1957237" y="481013"/>
                    <a:pt x="1965174" y="360363"/>
                    <a:pt x="2055662" y="252413"/>
                  </a:cubicBezTo>
                  <a:cubicBezTo>
                    <a:pt x="2146150" y="144463"/>
                    <a:pt x="2274737" y="84138"/>
                    <a:pt x="2384275" y="0"/>
                  </a:cubicBezTo>
                  <a:cubicBezTo>
                    <a:pt x="2308869" y="208757"/>
                    <a:pt x="2308075" y="273843"/>
                    <a:pt x="2365225" y="361950"/>
                  </a:cubicBezTo>
                  <a:cubicBezTo>
                    <a:pt x="2422375" y="450057"/>
                    <a:pt x="2504132" y="492919"/>
                    <a:pt x="2565250" y="576263"/>
                  </a:cubicBezTo>
                  <a:cubicBezTo>
                    <a:pt x="2626368" y="659607"/>
                    <a:pt x="2597000" y="785813"/>
                    <a:pt x="2612875" y="890588"/>
                  </a:cubicBezTo>
                  <a:cubicBezTo>
                    <a:pt x="2677962" y="771525"/>
                    <a:pt x="2733525" y="738188"/>
                    <a:pt x="2808137" y="533400"/>
                  </a:cubicBezTo>
                  <a:cubicBezTo>
                    <a:pt x="2862113" y="669925"/>
                    <a:pt x="2804170" y="827087"/>
                    <a:pt x="2784325" y="914400"/>
                  </a:cubicBezTo>
                  <a:cubicBezTo>
                    <a:pt x="2764480" y="1001713"/>
                    <a:pt x="2839888" y="1005681"/>
                    <a:pt x="2846237" y="1090613"/>
                  </a:cubicBezTo>
                  <a:cubicBezTo>
                    <a:pt x="2852586" y="1175545"/>
                    <a:pt x="2760512" y="1214438"/>
                    <a:pt x="2717650" y="1276350"/>
                  </a:cubicBezTo>
                </a:path>
              </a:pathLst>
            </a:custGeom>
            <a:solidFill>
              <a:srgbClr val="FFC000">
                <a:alpha val="80000"/>
              </a:srgb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D7E0F2CC-3A97-28E7-FBB0-7B58ADF35064}"/>
                </a:ext>
              </a:extLst>
            </p:cNvPr>
            <p:cNvSpPr/>
            <p:nvPr/>
          </p:nvSpPr>
          <p:spPr>
            <a:xfrm>
              <a:off x="5167313" y="4591050"/>
              <a:ext cx="157266" cy="457200"/>
            </a:xfrm>
            <a:custGeom>
              <a:avLst/>
              <a:gdLst>
                <a:gd name="connsiteX0" fmla="*/ 109537 w 157162"/>
                <a:gd name="connsiteY0" fmla="*/ 457200 h 457200"/>
                <a:gd name="connsiteX1" fmla="*/ 19050 w 157162"/>
                <a:gd name="connsiteY1" fmla="*/ 304800 h 457200"/>
                <a:gd name="connsiteX2" fmla="*/ 0 w 157162"/>
                <a:gd name="connsiteY2" fmla="*/ 0 h 457200"/>
                <a:gd name="connsiteX3" fmla="*/ 157162 w 157162"/>
                <a:gd name="connsiteY3" fmla="*/ 185738 h 457200"/>
                <a:gd name="connsiteX4" fmla="*/ 109537 w 157162"/>
                <a:gd name="connsiteY4" fmla="*/ 457200 h 457200"/>
                <a:gd name="connsiteX0" fmla="*/ 109537 w 157162"/>
                <a:gd name="connsiteY0" fmla="*/ 457200 h 457200"/>
                <a:gd name="connsiteX1" fmla="*/ 19050 w 157162"/>
                <a:gd name="connsiteY1" fmla="*/ 304800 h 457200"/>
                <a:gd name="connsiteX2" fmla="*/ 0 w 157162"/>
                <a:gd name="connsiteY2" fmla="*/ 0 h 457200"/>
                <a:gd name="connsiteX3" fmla="*/ 157162 w 157162"/>
                <a:gd name="connsiteY3" fmla="*/ 185738 h 457200"/>
                <a:gd name="connsiteX4" fmla="*/ 109537 w 157162"/>
                <a:gd name="connsiteY4" fmla="*/ 457200 h 457200"/>
                <a:gd name="connsiteX0" fmla="*/ 109537 w 157162"/>
                <a:gd name="connsiteY0" fmla="*/ 457200 h 457200"/>
                <a:gd name="connsiteX1" fmla="*/ 19050 w 157162"/>
                <a:gd name="connsiteY1" fmla="*/ 304800 h 457200"/>
                <a:gd name="connsiteX2" fmla="*/ 0 w 157162"/>
                <a:gd name="connsiteY2" fmla="*/ 0 h 457200"/>
                <a:gd name="connsiteX3" fmla="*/ 157162 w 157162"/>
                <a:gd name="connsiteY3" fmla="*/ 185738 h 457200"/>
                <a:gd name="connsiteX4" fmla="*/ 109537 w 157162"/>
                <a:gd name="connsiteY4" fmla="*/ 457200 h 457200"/>
                <a:gd name="connsiteX0" fmla="*/ 109537 w 157162"/>
                <a:gd name="connsiteY0" fmla="*/ 457200 h 457200"/>
                <a:gd name="connsiteX1" fmla="*/ 19050 w 157162"/>
                <a:gd name="connsiteY1" fmla="*/ 304800 h 457200"/>
                <a:gd name="connsiteX2" fmla="*/ 0 w 157162"/>
                <a:gd name="connsiteY2" fmla="*/ 0 h 457200"/>
                <a:gd name="connsiteX3" fmla="*/ 157162 w 157162"/>
                <a:gd name="connsiteY3" fmla="*/ 185738 h 457200"/>
                <a:gd name="connsiteX4" fmla="*/ 109537 w 157162"/>
                <a:gd name="connsiteY4" fmla="*/ 457200 h 457200"/>
                <a:gd name="connsiteX0" fmla="*/ 109537 w 157364"/>
                <a:gd name="connsiteY0" fmla="*/ 457200 h 457200"/>
                <a:gd name="connsiteX1" fmla="*/ 19050 w 157364"/>
                <a:gd name="connsiteY1" fmla="*/ 304800 h 457200"/>
                <a:gd name="connsiteX2" fmla="*/ 0 w 157364"/>
                <a:gd name="connsiteY2" fmla="*/ 0 h 457200"/>
                <a:gd name="connsiteX3" fmla="*/ 157162 w 157364"/>
                <a:gd name="connsiteY3" fmla="*/ 185738 h 457200"/>
                <a:gd name="connsiteX4" fmla="*/ 109537 w 157364"/>
                <a:gd name="connsiteY4" fmla="*/ 457200 h 457200"/>
                <a:gd name="connsiteX0" fmla="*/ 109537 w 157266"/>
                <a:gd name="connsiteY0" fmla="*/ 457200 h 457200"/>
                <a:gd name="connsiteX1" fmla="*/ 19050 w 157266"/>
                <a:gd name="connsiteY1" fmla="*/ 304800 h 457200"/>
                <a:gd name="connsiteX2" fmla="*/ 0 w 157266"/>
                <a:gd name="connsiteY2" fmla="*/ 0 h 457200"/>
                <a:gd name="connsiteX3" fmla="*/ 157162 w 157266"/>
                <a:gd name="connsiteY3" fmla="*/ 185738 h 457200"/>
                <a:gd name="connsiteX4" fmla="*/ 109537 w 157266"/>
                <a:gd name="connsiteY4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266" h="457200">
                  <a:moveTo>
                    <a:pt x="109537" y="457200"/>
                  </a:moveTo>
                  <a:cubicBezTo>
                    <a:pt x="79375" y="406400"/>
                    <a:pt x="30163" y="406400"/>
                    <a:pt x="19050" y="304800"/>
                  </a:cubicBezTo>
                  <a:cubicBezTo>
                    <a:pt x="7937" y="203200"/>
                    <a:pt x="53975" y="101600"/>
                    <a:pt x="0" y="0"/>
                  </a:cubicBezTo>
                  <a:cubicBezTo>
                    <a:pt x="109537" y="59532"/>
                    <a:pt x="153987" y="109539"/>
                    <a:pt x="157162" y="185738"/>
                  </a:cubicBezTo>
                  <a:cubicBezTo>
                    <a:pt x="160337" y="261937"/>
                    <a:pt x="89693" y="319088"/>
                    <a:pt x="109537" y="457200"/>
                  </a:cubicBezTo>
                  <a:close/>
                </a:path>
              </a:pathLst>
            </a:custGeom>
            <a:grp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5015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" presetID="10" presetClass="exit" presetSubtype="0" fill="hold" grpId="2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2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236</Words>
  <Application>Microsoft Office PowerPoint</Application>
  <PresentationFormat>ワイド画面</PresentationFormat>
  <Paragraphs>222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anm050_スタッフロールテンプレート</dc:title>
  <dc:subject>anm050_スタッフロールテンプレート</dc:subject>
  <dc:creator>でじけろお</dc:creator>
  <cp:lastModifiedBy/>
  <cp:revision>1</cp:revision>
  <dcterms:created xsi:type="dcterms:W3CDTF">2017-10-06T02:08:43Z</dcterms:created>
  <dcterms:modified xsi:type="dcterms:W3CDTF">2024-04-14T08:59:08Z</dcterms:modified>
  <cp:category/>
  <cp:version>1</cp:version>
</cp:coreProperties>
</file>